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0" r:id="rId4"/>
    <p:sldId id="264" r:id="rId5"/>
    <p:sldId id="267" r:id="rId6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3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75368" y="770120"/>
            <a:ext cx="15335249" cy="8743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549" y="452550"/>
            <a:ext cx="4140901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92612" y="1693181"/>
            <a:ext cx="13102775" cy="3710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5.jpg" /><Relationship Id="rId7" Type="http://schemas.openxmlformats.org/officeDocument/2006/relationships/image" Target="../media/image9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Relationship Id="rId9" Type="http://schemas.openxmlformats.org/officeDocument/2006/relationships/image" Target="../media/image11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7" Type="http://schemas.openxmlformats.org/officeDocument/2006/relationships/image" Target="../media/image17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3549" y="452550"/>
            <a:ext cx="4140901" cy="1969770"/>
          </a:xfrm>
        </p:spPr>
        <p:txBody>
          <a:bodyPr/>
          <a:lstStyle/>
          <a:p>
            <a:br>
              <a:rPr lang="es-ES" dirty="0"/>
            </a:b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66700"/>
            <a:ext cx="14782800" cy="6400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99" y="6134100"/>
            <a:ext cx="1158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4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1351" y="2166672"/>
            <a:ext cx="764346" cy="2079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859" y="2686101"/>
            <a:ext cx="748241" cy="1527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878443"/>
            <a:ext cx="4006850" cy="4000500"/>
          </a:xfrm>
          <a:custGeom>
            <a:avLst/>
            <a:gdLst/>
            <a:ahLst/>
            <a:cxnLst/>
            <a:rect l="l" t="t" r="r" b="b"/>
            <a:pathLst>
              <a:path w="4006850" h="4000500">
                <a:moveTo>
                  <a:pt x="2248611" y="12700"/>
                </a:moveTo>
                <a:lnTo>
                  <a:pt x="1758142" y="12700"/>
                </a:lnTo>
                <a:lnTo>
                  <a:pt x="1782558" y="0"/>
                </a:lnTo>
                <a:lnTo>
                  <a:pt x="2224195" y="0"/>
                </a:lnTo>
                <a:lnTo>
                  <a:pt x="2248611" y="12700"/>
                </a:lnTo>
                <a:close/>
              </a:path>
              <a:path w="4006850" h="4000500">
                <a:moveTo>
                  <a:pt x="2321631" y="25400"/>
                </a:moveTo>
                <a:lnTo>
                  <a:pt x="1685122" y="25400"/>
                </a:lnTo>
                <a:lnTo>
                  <a:pt x="1709420" y="12700"/>
                </a:lnTo>
                <a:lnTo>
                  <a:pt x="2297333" y="12700"/>
                </a:lnTo>
                <a:lnTo>
                  <a:pt x="2321631" y="25400"/>
                </a:lnTo>
                <a:close/>
              </a:path>
              <a:path w="4006850" h="4000500">
                <a:moveTo>
                  <a:pt x="2394216" y="38100"/>
                </a:moveTo>
                <a:lnTo>
                  <a:pt x="1612537" y="38100"/>
                </a:lnTo>
                <a:lnTo>
                  <a:pt x="1636680" y="25400"/>
                </a:lnTo>
                <a:lnTo>
                  <a:pt x="2370073" y="25400"/>
                </a:lnTo>
                <a:lnTo>
                  <a:pt x="2394216" y="38100"/>
                </a:lnTo>
                <a:close/>
              </a:path>
              <a:path w="4006850" h="4000500">
                <a:moveTo>
                  <a:pt x="2466271" y="50800"/>
                </a:moveTo>
                <a:lnTo>
                  <a:pt x="1540482" y="50800"/>
                </a:lnTo>
                <a:lnTo>
                  <a:pt x="1564434" y="38100"/>
                </a:lnTo>
                <a:lnTo>
                  <a:pt x="2442319" y="38100"/>
                </a:lnTo>
                <a:lnTo>
                  <a:pt x="2466271" y="50800"/>
                </a:lnTo>
                <a:close/>
              </a:path>
              <a:path w="4006850" h="4000500">
                <a:moveTo>
                  <a:pt x="2513970" y="63500"/>
                </a:moveTo>
                <a:lnTo>
                  <a:pt x="1492783" y="63500"/>
                </a:lnTo>
                <a:lnTo>
                  <a:pt x="1516596" y="50800"/>
                </a:lnTo>
                <a:lnTo>
                  <a:pt x="2490157" y="50800"/>
                </a:lnTo>
                <a:lnTo>
                  <a:pt x="2513970" y="63500"/>
                </a:lnTo>
                <a:close/>
              </a:path>
              <a:path w="4006850" h="4000500">
                <a:moveTo>
                  <a:pt x="2561355" y="76200"/>
                </a:moveTo>
                <a:lnTo>
                  <a:pt x="1445398" y="76200"/>
                </a:lnTo>
                <a:lnTo>
                  <a:pt x="1469050" y="63500"/>
                </a:lnTo>
                <a:lnTo>
                  <a:pt x="2537703" y="63500"/>
                </a:lnTo>
                <a:lnTo>
                  <a:pt x="2561355" y="76200"/>
                </a:lnTo>
                <a:close/>
              </a:path>
              <a:path w="4006850" h="4000500">
                <a:moveTo>
                  <a:pt x="2608410" y="88900"/>
                </a:moveTo>
                <a:lnTo>
                  <a:pt x="1398343" y="88900"/>
                </a:lnTo>
                <a:lnTo>
                  <a:pt x="1421827" y="76200"/>
                </a:lnTo>
                <a:lnTo>
                  <a:pt x="2584926" y="76200"/>
                </a:lnTo>
                <a:lnTo>
                  <a:pt x="2608410" y="88900"/>
                </a:lnTo>
                <a:close/>
              </a:path>
              <a:path w="4006850" h="4000500">
                <a:moveTo>
                  <a:pt x="2678294" y="114300"/>
                </a:moveTo>
                <a:lnTo>
                  <a:pt x="1328459" y="114300"/>
                </a:lnTo>
                <a:lnTo>
                  <a:pt x="1374954" y="88900"/>
                </a:lnTo>
                <a:lnTo>
                  <a:pt x="2631799" y="88900"/>
                </a:lnTo>
                <a:lnTo>
                  <a:pt x="2678294" y="114300"/>
                </a:lnTo>
                <a:close/>
              </a:path>
              <a:path w="4006850" h="4000500">
                <a:moveTo>
                  <a:pt x="2770036" y="152400"/>
                </a:moveTo>
                <a:lnTo>
                  <a:pt x="1236717" y="152400"/>
                </a:lnTo>
                <a:lnTo>
                  <a:pt x="1305361" y="114300"/>
                </a:lnTo>
                <a:lnTo>
                  <a:pt x="2701392" y="114300"/>
                </a:lnTo>
                <a:lnTo>
                  <a:pt x="2770036" y="152400"/>
                </a:lnTo>
                <a:close/>
              </a:path>
              <a:path w="4006850" h="4000500">
                <a:moveTo>
                  <a:pt x="2859930" y="190500"/>
                </a:moveTo>
                <a:lnTo>
                  <a:pt x="1146822" y="190500"/>
                </a:lnTo>
                <a:lnTo>
                  <a:pt x="1214060" y="152400"/>
                </a:lnTo>
                <a:lnTo>
                  <a:pt x="2792693" y="152400"/>
                </a:lnTo>
                <a:lnTo>
                  <a:pt x="2859930" y="190500"/>
                </a:lnTo>
                <a:close/>
              </a:path>
              <a:path w="4006850" h="4000500">
                <a:moveTo>
                  <a:pt x="3012152" y="3733800"/>
                </a:moveTo>
                <a:lnTo>
                  <a:pt x="994601" y="3733800"/>
                </a:lnTo>
                <a:lnTo>
                  <a:pt x="931575" y="3695700"/>
                </a:lnTo>
                <a:lnTo>
                  <a:pt x="910886" y="3670300"/>
                </a:lnTo>
                <a:lnTo>
                  <a:pt x="890360" y="3657600"/>
                </a:lnTo>
                <a:lnTo>
                  <a:pt x="829804" y="3619500"/>
                </a:lnTo>
                <a:lnTo>
                  <a:pt x="770836" y="3581400"/>
                </a:lnTo>
                <a:lnTo>
                  <a:pt x="751549" y="3556000"/>
                </a:lnTo>
                <a:lnTo>
                  <a:pt x="732448" y="3543300"/>
                </a:lnTo>
                <a:lnTo>
                  <a:pt x="694825" y="3517900"/>
                </a:lnTo>
                <a:lnTo>
                  <a:pt x="676309" y="3492500"/>
                </a:lnTo>
                <a:lnTo>
                  <a:pt x="639875" y="3467100"/>
                </a:lnTo>
                <a:lnTo>
                  <a:pt x="621967" y="3441700"/>
                </a:lnTo>
                <a:lnTo>
                  <a:pt x="586775" y="3416300"/>
                </a:lnTo>
                <a:lnTo>
                  <a:pt x="569496" y="3390900"/>
                </a:lnTo>
                <a:lnTo>
                  <a:pt x="535595" y="3365500"/>
                </a:lnTo>
                <a:lnTo>
                  <a:pt x="518972" y="3340100"/>
                </a:lnTo>
                <a:lnTo>
                  <a:pt x="502573" y="3327400"/>
                </a:lnTo>
                <a:lnTo>
                  <a:pt x="486402" y="3302000"/>
                </a:lnTo>
                <a:lnTo>
                  <a:pt x="470459" y="3289300"/>
                </a:lnTo>
                <a:lnTo>
                  <a:pt x="454745" y="3263900"/>
                </a:lnTo>
                <a:lnTo>
                  <a:pt x="439264" y="3251200"/>
                </a:lnTo>
                <a:lnTo>
                  <a:pt x="424021" y="3225800"/>
                </a:lnTo>
                <a:lnTo>
                  <a:pt x="409016" y="3213100"/>
                </a:lnTo>
                <a:lnTo>
                  <a:pt x="394249" y="3187700"/>
                </a:lnTo>
                <a:lnTo>
                  <a:pt x="379724" y="3175000"/>
                </a:lnTo>
                <a:lnTo>
                  <a:pt x="365446" y="3149600"/>
                </a:lnTo>
                <a:lnTo>
                  <a:pt x="351414" y="3124200"/>
                </a:lnTo>
                <a:lnTo>
                  <a:pt x="337629" y="3111500"/>
                </a:lnTo>
                <a:lnTo>
                  <a:pt x="324095" y="3086100"/>
                </a:lnTo>
                <a:lnTo>
                  <a:pt x="310816" y="3073400"/>
                </a:lnTo>
                <a:lnTo>
                  <a:pt x="297792" y="3048000"/>
                </a:lnTo>
                <a:lnTo>
                  <a:pt x="285023" y="3022600"/>
                </a:lnTo>
                <a:lnTo>
                  <a:pt x="272512" y="3009900"/>
                </a:lnTo>
                <a:lnTo>
                  <a:pt x="260264" y="2984500"/>
                </a:lnTo>
                <a:lnTo>
                  <a:pt x="248279" y="2959100"/>
                </a:lnTo>
                <a:lnTo>
                  <a:pt x="236556" y="2946400"/>
                </a:lnTo>
                <a:lnTo>
                  <a:pt x="225099" y="2921000"/>
                </a:lnTo>
                <a:lnTo>
                  <a:pt x="213911" y="2895600"/>
                </a:lnTo>
                <a:lnTo>
                  <a:pt x="202993" y="2870200"/>
                </a:lnTo>
                <a:lnTo>
                  <a:pt x="192345" y="2857500"/>
                </a:lnTo>
                <a:lnTo>
                  <a:pt x="181969" y="2832100"/>
                </a:lnTo>
                <a:lnTo>
                  <a:pt x="171870" y="2806700"/>
                </a:lnTo>
                <a:lnTo>
                  <a:pt x="162046" y="2781300"/>
                </a:lnTo>
                <a:lnTo>
                  <a:pt x="152497" y="2768600"/>
                </a:lnTo>
                <a:lnTo>
                  <a:pt x="143228" y="2743200"/>
                </a:lnTo>
                <a:lnTo>
                  <a:pt x="134240" y="2717800"/>
                </a:lnTo>
                <a:lnTo>
                  <a:pt x="125534" y="2692400"/>
                </a:lnTo>
                <a:lnTo>
                  <a:pt x="117109" y="2667000"/>
                </a:lnTo>
                <a:lnTo>
                  <a:pt x="108968" y="2654300"/>
                </a:lnTo>
                <a:lnTo>
                  <a:pt x="93546" y="2603500"/>
                </a:lnTo>
                <a:lnTo>
                  <a:pt x="79272" y="2552700"/>
                </a:lnTo>
                <a:lnTo>
                  <a:pt x="66159" y="2501900"/>
                </a:lnTo>
                <a:lnTo>
                  <a:pt x="60038" y="2489200"/>
                </a:lnTo>
                <a:lnTo>
                  <a:pt x="48677" y="2438400"/>
                </a:lnTo>
                <a:lnTo>
                  <a:pt x="38494" y="2387600"/>
                </a:lnTo>
                <a:lnTo>
                  <a:pt x="29494" y="2336800"/>
                </a:lnTo>
                <a:lnTo>
                  <a:pt x="21683" y="2286000"/>
                </a:lnTo>
                <a:lnTo>
                  <a:pt x="18225" y="2260600"/>
                </a:lnTo>
                <a:lnTo>
                  <a:pt x="15066" y="2247900"/>
                </a:lnTo>
                <a:lnTo>
                  <a:pt x="9646" y="2197100"/>
                </a:lnTo>
                <a:lnTo>
                  <a:pt x="5428" y="2146300"/>
                </a:lnTo>
                <a:lnTo>
                  <a:pt x="2413" y="2095500"/>
                </a:lnTo>
                <a:lnTo>
                  <a:pt x="603" y="2044700"/>
                </a:lnTo>
                <a:lnTo>
                  <a:pt x="0" y="1993900"/>
                </a:lnTo>
                <a:lnTo>
                  <a:pt x="150" y="1968500"/>
                </a:lnTo>
                <a:lnTo>
                  <a:pt x="603" y="1943100"/>
                </a:lnTo>
                <a:lnTo>
                  <a:pt x="1357" y="1917700"/>
                </a:lnTo>
                <a:lnTo>
                  <a:pt x="2413" y="1905000"/>
                </a:lnTo>
                <a:lnTo>
                  <a:pt x="3770" y="1879600"/>
                </a:lnTo>
                <a:lnTo>
                  <a:pt x="7387" y="1828800"/>
                </a:lnTo>
                <a:lnTo>
                  <a:pt x="12206" y="1778000"/>
                </a:lnTo>
                <a:lnTo>
                  <a:pt x="18225" y="1727200"/>
                </a:lnTo>
                <a:lnTo>
                  <a:pt x="25440" y="1676400"/>
                </a:lnTo>
                <a:lnTo>
                  <a:pt x="33845" y="1625600"/>
                </a:lnTo>
                <a:lnTo>
                  <a:pt x="43438" y="1587500"/>
                </a:lnTo>
                <a:lnTo>
                  <a:pt x="48677" y="1562100"/>
                </a:lnTo>
                <a:lnTo>
                  <a:pt x="60038" y="1511300"/>
                </a:lnTo>
                <a:lnTo>
                  <a:pt x="72570" y="1460500"/>
                </a:lnTo>
                <a:lnTo>
                  <a:pt x="86264" y="1409700"/>
                </a:lnTo>
                <a:lnTo>
                  <a:pt x="93546" y="1397000"/>
                </a:lnTo>
                <a:lnTo>
                  <a:pt x="101114" y="1371600"/>
                </a:lnTo>
                <a:lnTo>
                  <a:pt x="117109" y="1320800"/>
                </a:lnTo>
                <a:lnTo>
                  <a:pt x="134240" y="1270000"/>
                </a:lnTo>
                <a:lnTo>
                  <a:pt x="143228" y="1257300"/>
                </a:lnTo>
                <a:lnTo>
                  <a:pt x="152497" y="1231900"/>
                </a:lnTo>
                <a:lnTo>
                  <a:pt x="162046" y="1206500"/>
                </a:lnTo>
                <a:lnTo>
                  <a:pt x="171870" y="1181100"/>
                </a:lnTo>
                <a:lnTo>
                  <a:pt x="181969" y="1168400"/>
                </a:lnTo>
                <a:lnTo>
                  <a:pt x="192345" y="1143000"/>
                </a:lnTo>
                <a:lnTo>
                  <a:pt x="202993" y="1117600"/>
                </a:lnTo>
                <a:lnTo>
                  <a:pt x="213911" y="1092200"/>
                </a:lnTo>
                <a:lnTo>
                  <a:pt x="225099" y="1079500"/>
                </a:lnTo>
                <a:lnTo>
                  <a:pt x="236556" y="1054100"/>
                </a:lnTo>
                <a:lnTo>
                  <a:pt x="248279" y="1028700"/>
                </a:lnTo>
                <a:lnTo>
                  <a:pt x="260264" y="1003300"/>
                </a:lnTo>
                <a:lnTo>
                  <a:pt x="272512" y="990600"/>
                </a:lnTo>
                <a:lnTo>
                  <a:pt x="285023" y="965200"/>
                </a:lnTo>
                <a:lnTo>
                  <a:pt x="297792" y="939800"/>
                </a:lnTo>
                <a:lnTo>
                  <a:pt x="310816" y="927100"/>
                </a:lnTo>
                <a:lnTo>
                  <a:pt x="324095" y="901700"/>
                </a:lnTo>
                <a:lnTo>
                  <a:pt x="337629" y="889000"/>
                </a:lnTo>
                <a:lnTo>
                  <a:pt x="351414" y="863600"/>
                </a:lnTo>
                <a:lnTo>
                  <a:pt x="365446" y="838200"/>
                </a:lnTo>
                <a:lnTo>
                  <a:pt x="379724" y="825500"/>
                </a:lnTo>
                <a:lnTo>
                  <a:pt x="394249" y="800100"/>
                </a:lnTo>
                <a:lnTo>
                  <a:pt x="409016" y="787400"/>
                </a:lnTo>
                <a:lnTo>
                  <a:pt x="424021" y="762000"/>
                </a:lnTo>
                <a:lnTo>
                  <a:pt x="439264" y="749300"/>
                </a:lnTo>
                <a:lnTo>
                  <a:pt x="454745" y="723900"/>
                </a:lnTo>
                <a:lnTo>
                  <a:pt x="470459" y="711200"/>
                </a:lnTo>
                <a:lnTo>
                  <a:pt x="486402" y="685800"/>
                </a:lnTo>
                <a:lnTo>
                  <a:pt x="502573" y="673100"/>
                </a:lnTo>
                <a:lnTo>
                  <a:pt x="518972" y="647700"/>
                </a:lnTo>
                <a:lnTo>
                  <a:pt x="535595" y="635000"/>
                </a:lnTo>
                <a:lnTo>
                  <a:pt x="552436" y="609600"/>
                </a:lnTo>
                <a:lnTo>
                  <a:pt x="586775" y="584200"/>
                </a:lnTo>
                <a:lnTo>
                  <a:pt x="604267" y="558800"/>
                </a:lnTo>
                <a:lnTo>
                  <a:pt x="639875" y="533400"/>
                </a:lnTo>
                <a:lnTo>
                  <a:pt x="657991" y="508000"/>
                </a:lnTo>
                <a:lnTo>
                  <a:pt x="676309" y="495300"/>
                </a:lnTo>
                <a:lnTo>
                  <a:pt x="713538" y="469900"/>
                </a:lnTo>
                <a:lnTo>
                  <a:pt x="732448" y="444500"/>
                </a:lnTo>
                <a:lnTo>
                  <a:pt x="751549" y="431800"/>
                </a:lnTo>
                <a:lnTo>
                  <a:pt x="809966" y="393700"/>
                </a:lnTo>
                <a:lnTo>
                  <a:pt x="829804" y="368300"/>
                </a:lnTo>
                <a:lnTo>
                  <a:pt x="870001" y="342900"/>
                </a:lnTo>
                <a:lnTo>
                  <a:pt x="931574" y="304800"/>
                </a:lnTo>
                <a:lnTo>
                  <a:pt x="1015916" y="254000"/>
                </a:lnTo>
                <a:lnTo>
                  <a:pt x="1124661" y="190500"/>
                </a:lnTo>
                <a:lnTo>
                  <a:pt x="2882092" y="190500"/>
                </a:lnTo>
                <a:lnTo>
                  <a:pt x="2990838" y="254000"/>
                </a:lnTo>
                <a:lnTo>
                  <a:pt x="3075179" y="304800"/>
                </a:lnTo>
                <a:lnTo>
                  <a:pt x="3136752" y="342900"/>
                </a:lnTo>
                <a:lnTo>
                  <a:pt x="3176949" y="368300"/>
                </a:lnTo>
                <a:lnTo>
                  <a:pt x="3196787" y="393700"/>
                </a:lnTo>
                <a:lnTo>
                  <a:pt x="3255205" y="431800"/>
                </a:lnTo>
                <a:lnTo>
                  <a:pt x="3274306" y="444500"/>
                </a:lnTo>
                <a:lnTo>
                  <a:pt x="3293216" y="469900"/>
                </a:lnTo>
                <a:lnTo>
                  <a:pt x="3330444" y="495300"/>
                </a:lnTo>
                <a:lnTo>
                  <a:pt x="3348763" y="508000"/>
                </a:lnTo>
                <a:lnTo>
                  <a:pt x="3366878" y="533400"/>
                </a:lnTo>
                <a:lnTo>
                  <a:pt x="3402486" y="558800"/>
                </a:lnTo>
                <a:lnTo>
                  <a:pt x="3419978" y="584200"/>
                </a:lnTo>
                <a:lnTo>
                  <a:pt x="3454317" y="609600"/>
                </a:lnTo>
                <a:lnTo>
                  <a:pt x="3471158" y="635000"/>
                </a:lnTo>
                <a:lnTo>
                  <a:pt x="3487781" y="647700"/>
                </a:lnTo>
                <a:lnTo>
                  <a:pt x="3504180" y="673100"/>
                </a:lnTo>
                <a:lnTo>
                  <a:pt x="3520351" y="685800"/>
                </a:lnTo>
                <a:lnTo>
                  <a:pt x="3536294" y="711200"/>
                </a:lnTo>
                <a:lnTo>
                  <a:pt x="3552008" y="723900"/>
                </a:lnTo>
                <a:lnTo>
                  <a:pt x="3567489" y="749300"/>
                </a:lnTo>
                <a:lnTo>
                  <a:pt x="3582732" y="762000"/>
                </a:lnTo>
                <a:lnTo>
                  <a:pt x="3597737" y="787400"/>
                </a:lnTo>
                <a:lnTo>
                  <a:pt x="3612504" y="800100"/>
                </a:lnTo>
                <a:lnTo>
                  <a:pt x="3627029" y="825500"/>
                </a:lnTo>
                <a:lnTo>
                  <a:pt x="3641307" y="838200"/>
                </a:lnTo>
                <a:lnTo>
                  <a:pt x="3655338" y="863600"/>
                </a:lnTo>
                <a:lnTo>
                  <a:pt x="3669123" y="889000"/>
                </a:lnTo>
                <a:lnTo>
                  <a:pt x="3682657" y="901700"/>
                </a:lnTo>
                <a:lnTo>
                  <a:pt x="3695936" y="927100"/>
                </a:lnTo>
                <a:lnTo>
                  <a:pt x="3708961" y="939800"/>
                </a:lnTo>
                <a:lnTo>
                  <a:pt x="3721730" y="965200"/>
                </a:lnTo>
                <a:lnTo>
                  <a:pt x="3734240" y="990600"/>
                </a:lnTo>
                <a:lnTo>
                  <a:pt x="3746489" y="1003300"/>
                </a:lnTo>
                <a:lnTo>
                  <a:pt x="3758474" y="1028700"/>
                </a:lnTo>
                <a:lnTo>
                  <a:pt x="3770197" y="1054100"/>
                </a:lnTo>
                <a:lnTo>
                  <a:pt x="3781654" y="1079500"/>
                </a:lnTo>
                <a:lnTo>
                  <a:pt x="3792842" y="1092200"/>
                </a:lnTo>
                <a:lnTo>
                  <a:pt x="3803759" y="1117600"/>
                </a:lnTo>
                <a:lnTo>
                  <a:pt x="3814408" y="1143000"/>
                </a:lnTo>
                <a:lnTo>
                  <a:pt x="3824783" y="1168400"/>
                </a:lnTo>
                <a:lnTo>
                  <a:pt x="3834883" y="1181100"/>
                </a:lnTo>
                <a:lnTo>
                  <a:pt x="3844707" y="1206500"/>
                </a:lnTo>
                <a:lnTo>
                  <a:pt x="3854255" y="1231900"/>
                </a:lnTo>
                <a:lnTo>
                  <a:pt x="3863525" y="1257300"/>
                </a:lnTo>
                <a:lnTo>
                  <a:pt x="3872513" y="1270000"/>
                </a:lnTo>
                <a:lnTo>
                  <a:pt x="3889644" y="1320800"/>
                </a:lnTo>
                <a:lnTo>
                  <a:pt x="3905639" y="1371600"/>
                </a:lnTo>
                <a:lnTo>
                  <a:pt x="3913207" y="1397000"/>
                </a:lnTo>
                <a:lnTo>
                  <a:pt x="3920489" y="1409700"/>
                </a:lnTo>
                <a:lnTo>
                  <a:pt x="3934183" y="1460500"/>
                </a:lnTo>
                <a:lnTo>
                  <a:pt x="3946715" y="1511300"/>
                </a:lnTo>
                <a:lnTo>
                  <a:pt x="3958076" y="1562100"/>
                </a:lnTo>
                <a:lnTo>
                  <a:pt x="3963315" y="1587500"/>
                </a:lnTo>
                <a:lnTo>
                  <a:pt x="3968259" y="1600200"/>
                </a:lnTo>
                <a:lnTo>
                  <a:pt x="3977259" y="1651000"/>
                </a:lnTo>
                <a:lnTo>
                  <a:pt x="3985070" y="1701800"/>
                </a:lnTo>
                <a:lnTo>
                  <a:pt x="3991688" y="1752600"/>
                </a:lnTo>
                <a:lnTo>
                  <a:pt x="3997107" y="1803400"/>
                </a:lnTo>
                <a:lnTo>
                  <a:pt x="4001326" y="1854200"/>
                </a:lnTo>
                <a:lnTo>
                  <a:pt x="4004341" y="1905000"/>
                </a:lnTo>
                <a:lnTo>
                  <a:pt x="4005396" y="1917700"/>
                </a:lnTo>
                <a:lnTo>
                  <a:pt x="4006151" y="1943100"/>
                </a:lnTo>
                <a:lnTo>
                  <a:pt x="4006603" y="1968500"/>
                </a:lnTo>
                <a:lnTo>
                  <a:pt x="4006754" y="1993900"/>
                </a:lnTo>
                <a:lnTo>
                  <a:pt x="4006603" y="2019300"/>
                </a:lnTo>
                <a:lnTo>
                  <a:pt x="4005397" y="2070100"/>
                </a:lnTo>
                <a:lnTo>
                  <a:pt x="4002984" y="2120900"/>
                </a:lnTo>
                <a:lnTo>
                  <a:pt x="3999367" y="2171700"/>
                </a:lnTo>
                <a:lnTo>
                  <a:pt x="3994547" y="2222500"/>
                </a:lnTo>
                <a:lnTo>
                  <a:pt x="3988529" y="2260600"/>
                </a:lnTo>
                <a:lnTo>
                  <a:pt x="3985070" y="2286000"/>
                </a:lnTo>
                <a:lnTo>
                  <a:pt x="3977259" y="2336800"/>
                </a:lnTo>
                <a:lnTo>
                  <a:pt x="3968259" y="2387600"/>
                </a:lnTo>
                <a:lnTo>
                  <a:pt x="3958076" y="2438400"/>
                </a:lnTo>
                <a:lnTo>
                  <a:pt x="3946715" y="2489200"/>
                </a:lnTo>
                <a:lnTo>
                  <a:pt x="3940595" y="2501900"/>
                </a:lnTo>
                <a:lnTo>
                  <a:pt x="3934183" y="2527300"/>
                </a:lnTo>
                <a:lnTo>
                  <a:pt x="3920489" y="2578100"/>
                </a:lnTo>
                <a:lnTo>
                  <a:pt x="3905640" y="2628900"/>
                </a:lnTo>
                <a:lnTo>
                  <a:pt x="3889644" y="2667000"/>
                </a:lnTo>
                <a:lnTo>
                  <a:pt x="3881219" y="2692400"/>
                </a:lnTo>
                <a:lnTo>
                  <a:pt x="3872513" y="2717800"/>
                </a:lnTo>
                <a:lnTo>
                  <a:pt x="3863525" y="2743200"/>
                </a:lnTo>
                <a:lnTo>
                  <a:pt x="3854256" y="2768600"/>
                </a:lnTo>
                <a:lnTo>
                  <a:pt x="3844707" y="2781300"/>
                </a:lnTo>
                <a:lnTo>
                  <a:pt x="3834883" y="2806700"/>
                </a:lnTo>
                <a:lnTo>
                  <a:pt x="3824783" y="2832100"/>
                </a:lnTo>
                <a:lnTo>
                  <a:pt x="3814408" y="2857500"/>
                </a:lnTo>
                <a:lnTo>
                  <a:pt x="3803760" y="2870200"/>
                </a:lnTo>
                <a:lnTo>
                  <a:pt x="3792842" y="2895600"/>
                </a:lnTo>
                <a:lnTo>
                  <a:pt x="3781654" y="2921000"/>
                </a:lnTo>
                <a:lnTo>
                  <a:pt x="3770198" y="2946400"/>
                </a:lnTo>
                <a:lnTo>
                  <a:pt x="3758474" y="2959100"/>
                </a:lnTo>
                <a:lnTo>
                  <a:pt x="3746489" y="2984500"/>
                </a:lnTo>
                <a:lnTo>
                  <a:pt x="3734241" y="3009900"/>
                </a:lnTo>
                <a:lnTo>
                  <a:pt x="3721730" y="3022600"/>
                </a:lnTo>
                <a:lnTo>
                  <a:pt x="3708961" y="3048000"/>
                </a:lnTo>
                <a:lnTo>
                  <a:pt x="3695937" y="3073400"/>
                </a:lnTo>
                <a:lnTo>
                  <a:pt x="3682658" y="3086100"/>
                </a:lnTo>
                <a:lnTo>
                  <a:pt x="3669124" y="3111500"/>
                </a:lnTo>
                <a:lnTo>
                  <a:pt x="3655339" y="3124200"/>
                </a:lnTo>
                <a:lnTo>
                  <a:pt x="3641307" y="3149600"/>
                </a:lnTo>
                <a:lnTo>
                  <a:pt x="3627029" y="3175000"/>
                </a:lnTo>
                <a:lnTo>
                  <a:pt x="3612504" y="3187700"/>
                </a:lnTo>
                <a:lnTo>
                  <a:pt x="3597737" y="3213100"/>
                </a:lnTo>
                <a:lnTo>
                  <a:pt x="3582732" y="3225800"/>
                </a:lnTo>
                <a:lnTo>
                  <a:pt x="3567489" y="3251200"/>
                </a:lnTo>
                <a:lnTo>
                  <a:pt x="3552008" y="3263900"/>
                </a:lnTo>
                <a:lnTo>
                  <a:pt x="3536294" y="3289300"/>
                </a:lnTo>
                <a:lnTo>
                  <a:pt x="3520351" y="3302000"/>
                </a:lnTo>
                <a:lnTo>
                  <a:pt x="3504180" y="3327400"/>
                </a:lnTo>
                <a:lnTo>
                  <a:pt x="3487781" y="3340100"/>
                </a:lnTo>
                <a:lnTo>
                  <a:pt x="3471158" y="3365500"/>
                </a:lnTo>
                <a:lnTo>
                  <a:pt x="3437257" y="3390900"/>
                </a:lnTo>
                <a:lnTo>
                  <a:pt x="3419978" y="3416300"/>
                </a:lnTo>
                <a:lnTo>
                  <a:pt x="3384786" y="3441700"/>
                </a:lnTo>
                <a:lnTo>
                  <a:pt x="3366878" y="3467100"/>
                </a:lnTo>
                <a:lnTo>
                  <a:pt x="3330444" y="3492500"/>
                </a:lnTo>
                <a:lnTo>
                  <a:pt x="3311928" y="3517900"/>
                </a:lnTo>
                <a:lnTo>
                  <a:pt x="3274306" y="3543300"/>
                </a:lnTo>
                <a:lnTo>
                  <a:pt x="3255204" y="3556000"/>
                </a:lnTo>
                <a:lnTo>
                  <a:pt x="3235918" y="3581400"/>
                </a:lnTo>
                <a:lnTo>
                  <a:pt x="3176949" y="3619500"/>
                </a:lnTo>
                <a:lnTo>
                  <a:pt x="3116393" y="3657600"/>
                </a:lnTo>
                <a:lnTo>
                  <a:pt x="3095867" y="3670300"/>
                </a:lnTo>
                <a:lnTo>
                  <a:pt x="3075179" y="3695700"/>
                </a:lnTo>
                <a:lnTo>
                  <a:pt x="3012152" y="3733800"/>
                </a:lnTo>
                <a:close/>
              </a:path>
              <a:path w="4006850" h="4000500">
                <a:moveTo>
                  <a:pt x="2837640" y="3822700"/>
                </a:moveTo>
                <a:lnTo>
                  <a:pt x="1169113" y="3822700"/>
                </a:lnTo>
                <a:lnTo>
                  <a:pt x="1124661" y="3797300"/>
                </a:lnTo>
                <a:lnTo>
                  <a:pt x="1015916" y="3733800"/>
                </a:lnTo>
                <a:lnTo>
                  <a:pt x="2990838" y="3733800"/>
                </a:lnTo>
                <a:lnTo>
                  <a:pt x="2882092" y="3797300"/>
                </a:lnTo>
                <a:lnTo>
                  <a:pt x="2837640" y="3822700"/>
                </a:lnTo>
                <a:close/>
              </a:path>
              <a:path w="4006850" h="4000500">
                <a:moveTo>
                  <a:pt x="2747263" y="3860800"/>
                </a:moveTo>
                <a:lnTo>
                  <a:pt x="1259490" y="3860800"/>
                </a:lnTo>
                <a:lnTo>
                  <a:pt x="1191525" y="3822700"/>
                </a:lnTo>
                <a:lnTo>
                  <a:pt x="2815228" y="3822700"/>
                </a:lnTo>
                <a:lnTo>
                  <a:pt x="2747263" y="3860800"/>
                </a:lnTo>
                <a:close/>
              </a:path>
              <a:path w="4006850" h="4000500">
                <a:moveTo>
                  <a:pt x="2678294" y="3886200"/>
                </a:moveTo>
                <a:lnTo>
                  <a:pt x="1328459" y="3886200"/>
                </a:lnTo>
                <a:lnTo>
                  <a:pt x="1282371" y="3860800"/>
                </a:lnTo>
                <a:lnTo>
                  <a:pt x="2724382" y="3860800"/>
                </a:lnTo>
                <a:lnTo>
                  <a:pt x="2678294" y="3886200"/>
                </a:lnTo>
                <a:close/>
              </a:path>
              <a:path w="4006850" h="4000500">
                <a:moveTo>
                  <a:pt x="2608410" y="3911600"/>
                </a:moveTo>
                <a:lnTo>
                  <a:pt x="1398343" y="3911600"/>
                </a:lnTo>
                <a:lnTo>
                  <a:pt x="1351659" y="3886200"/>
                </a:lnTo>
                <a:lnTo>
                  <a:pt x="2655094" y="3886200"/>
                </a:lnTo>
                <a:lnTo>
                  <a:pt x="2608410" y="3911600"/>
                </a:lnTo>
                <a:close/>
              </a:path>
              <a:path w="4006850" h="4000500">
                <a:moveTo>
                  <a:pt x="2561355" y="3924300"/>
                </a:moveTo>
                <a:lnTo>
                  <a:pt x="1445399" y="3924300"/>
                </a:lnTo>
                <a:lnTo>
                  <a:pt x="1421827" y="3911600"/>
                </a:lnTo>
                <a:lnTo>
                  <a:pt x="2584926" y="3911600"/>
                </a:lnTo>
                <a:lnTo>
                  <a:pt x="2561355" y="3924300"/>
                </a:lnTo>
                <a:close/>
              </a:path>
              <a:path w="4006850" h="4000500">
                <a:moveTo>
                  <a:pt x="2513970" y="3937000"/>
                </a:moveTo>
                <a:lnTo>
                  <a:pt x="1492783" y="3937000"/>
                </a:lnTo>
                <a:lnTo>
                  <a:pt x="1469050" y="3924300"/>
                </a:lnTo>
                <a:lnTo>
                  <a:pt x="2537703" y="3924300"/>
                </a:lnTo>
                <a:lnTo>
                  <a:pt x="2513970" y="3937000"/>
                </a:lnTo>
                <a:close/>
              </a:path>
              <a:path w="4006850" h="4000500">
                <a:moveTo>
                  <a:pt x="2466271" y="3949700"/>
                </a:moveTo>
                <a:lnTo>
                  <a:pt x="1540482" y="3949700"/>
                </a:lnTo>
                <a:lnTo>
                  <a:pt x="1516596" y="3937000"/>
                </a:lnTo>
                <a:lnTo>
                  <a:pt x="2490157" y="3937000"/>
                </a:lnTo>
                <a:lnTo>
                  <a:pt x="2466271" y="3949700"/>
                </a:lnTo>
                <a:close/>
              </a:path>
              <a:path w="4006850" h="4000500">
                <a:moveTo>
                  <a:pt x="2418301" y="3962400"/>
                </a:moveTo>
                <a:lnTo>
                  <a:pt x="1588453" y="3962400"/>
                </a:lnTo>
                <a:lnTo>
                  <a:pt x="1564434" y="3949700"/>
                </a:lnTo>
                <a:lnTo>
                  <a:pt x="2442319" y="3949700"/>
                </a:lnTo>
                <a:lnTo>
                  <a:pt x="2418301" y="3962400"/>
                </a:lnTo>
                <a:close/>
              </a:path>
              <a:path w="4006850" h="4000500">
                <a:moveTo>
                  <a:pt x="2345878" y="3975100"/>
                </a:moveTo>
                <a:lnTo>
                  <a:pt x="1660876" y="3975100"/>
                </a:lnTo>
                <a:lnTo>
                  <a:pt x="1636681" y="3962400"/>
                </a:lnTo>
                <a:lnTo>
                  <a:pt x="2370073" y="3962400"/>
                </a:lnTo>
                <a:lnTo>
                  <a:pt x="2345878" y="3975100"/>
                </a:lnTo>
                <a:close/>
              </a:path>
              <a:path w="4006850" h="4000500">
                <a:moveTo>
                  <a:pt x="2272991" y="3987800"/>
                </a:moveTo>
                <a:lnTo>
                  <a:pt x="1733763" y="3987800"/>
                </a:lnTo>
                <a:lnTo>
                  <a:pt x="1709420" y="3975100"/>
                </a:lnTo>
                <a:lnTo>
                  <a:pt x="2297333" y="3975100"/>
                </a:lnTo>
                <a:lnTo>
                  <a:pt x="2272991" y="3987800"/>
                </a:lnTo>
                <a:close/>
              </a:path>
              <a:path w="4006850" h="4000500">
                <a:moveTo>
                  <a:pt x="2150754" y="4000500"/>
                </a:moveTo>
                <a:lnTo>
                  <a:pt x="1855999" y="4000500"/>
                </a:lnTo>
                <a:lnTo>
                  <a:pt x="1831494" y="3987800"/>
                </a:lnTo>
                <a:lnTo>
                  <a:pt x="2175259" y="3987800"/>
                </a:lnTo>
                <a:lnTo>
                  <a:pt x="2150754" y="4000500"/>
                </a:lnTo>
                <a:close/>
              </a:path>
            </a:pathLst>
          </a:custGeom>
          <a:solidFill>
            <a:srgbClr val="C3C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0853" y="5999993"/>
            <a:ext cx="2166397" cy="2459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5454" y="1878443"/>
            <a:ext cx="12020264" cy="6946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05722" y="1135260"/>
            <a:ext cx="2571749" cy="3419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53899" y="6117085"/>
            <a:ext cx="2400299" cy="3505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311" y="6133958"/>
            <a:ext cx="2759607" cy="2191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5993" y="7868959"/>
            <a:ext cx="1781174" cy="20383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3723" y="568205"/>
            <a:ext cx="16221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45" dirty="0">
                <a:solidFill>
                  <a:srgbClr val="0D1B54"/>
                </a:solidFill>
                <a:latin typeface="Arial"/>
                <a:cs typeface="Arial"/>
              </a:rPr>
              <a:t>LA </a:t>
            </a:r>
            <a:r>
              <a:rPr sz="3600" b="1" spc="25" dirty="0">
                <a:solidFill>
                  <a:srgbClr val="0D1B54"/>
                </a:solidFill>
                <a:latin typeface="Arial"/>
                <a:cs typeface="Arial"/>
              </a:rPr>
              <a:t>PANDEMIA </a:t>
            </a:r>
            <a:r>
              <a:rPr sz="3600" b="1" spc="-165" dirty="0">
                <a:solidFill>
                  <a:srgbClr val="0D1B54"/>
                </a:solidFill>
                <a:latin typeface="Arial"/>
                <a:cs typeface="Arial"/>
              </a:rPr>
              <a:t>DEL </a:t>
            </a:r>
            <a:r>
              <a:rPr sz="3600" b="1" dirty="0">
                <a:solidFill>
                  <a:srgbClr val="0D1B54"/>
                </a:solidFill>
                <a:latin typeface="Arial"/>
                <a:cs typeface="Arial"/>
              </a:rPr>
              <a:t>COVID-19 </a:t>
            </a:r>
            <a:r>
              <a:rPr sz="3600" b="1" spc="-35" dirty="0">
                <a:solidFill>
                  <a:srgbClr val="0D1B54"/>
                </a:solidFill>
                <a:latin typeface="Arial"/>
                <a:cs typeface="Arial"/>
              </a:rPr>
              <a:t>PONE </a:t>
            </a:r>
            <a:r>
              <a:rPr sz="3600" b="1" spc="-160" dirty="0">
                <a:solidFill>
                  <a:srgbClr val="0D1B54"/>
                </a:solidFill>
                <a:latin typeface="Arial"/>
                <a:cs typeface="Arial"/>
              </a:rPr>
              <a:t>DE </a:t>
            </a:r>
            <a:r>
              <a:rPr sz="3600" b="1" spc="-10" dirty="0">
                <a:solidFill>
                  <a:srgbClr val="0D1B54"/>
                </a:solidFill>
                <a:latin typeface="Arial"/>
                <a:cs typeface="Arial"/>
              </a:rPr>
              <a:t>MANIFIESTO </a:t>
            </a:r>
            <a:r>
              <a:rPr sz="3600" b="1" spc="-130" dirty="0">
                <a:solidFill>
                  <a:srgbClr val="0D1B54"/>
                </a:solidFill>
                <a:latin typeface="Arial"/>
                <a:cs typeface="Arial"/>
              </a:rPr>
              <a:t>OTROS</a:t>
            </a:r>
            <a:r>
              <a:rPr sz="3600" b="1" spc="5" dirty="0">
                <a:solidFill>
                  <a:srgbClr val="0D1B54"/>
                </a:solidFill>
                <a:latin typeface="Arial"/>
                <a:cs typeface="Arial"/>
              </a:rPr>
              <a:t> </a:t>
            </a:r>
            <a:r>
              <a:rPr sz="3600" b="1" spc="-150" dirty="0">
                <a:solidFill>
                  <a:srgbClr val="0D1B54"/>
                </a:solidFill>
                <a:latin typeface="Arial"/>
                <a:cs typeface="Arial"/>
              </a:rPr>
              <a:t>OBSTÁCULOS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74304" y="5693831"/>
            <a:ext cx="2929255" cy="218313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 marR="5080" indent="205740">
              <a:lnSpc>
                <a:spcPct val="71400"/>
              </a:lnSpc>
              <a:spcBef>
                <a:spcPts val="1360"/>
              </a:spcBef>
            </a:pPr>
            <a:r>
              <a:rPr sz="3650" spc="-330" dirty="0">
                <a:latin typeface="Arial"/>
                <a:cs typeface="Arial"/>
              </a:rPr>
              <a:t>PÉRDIDA </a:t>
            </a:r>
            <a:r>
              <a:rPr sz="3650" spc="-455" dirty="0">
                <a:latin typeface="Arial"/>
                <a:cs typeface="Arial"/>
              </a:rPr>
              <a:t>DE  </a:t>
            </a:r>
            <a:r>
              <a:rPr sz="3650" spc="-355" dirty="0">
                <a:latin typeface="Arial"/>
                <a:cs typeface="Arial"/>
              </a:rPr>
              <a:t>PUESTOS </a:t>
            </a:r>
            <a:r>
              <a:rPr sz="3650" spc="-455" dirty="0">
                <a:latin typeface="Arial"/>
                <a:cs typeface="Arial"/>
              </a:rPr>
              <a:t>DE  </a:t>
            </a:r>
            <a:r>
              <a:rPr sz="3650" spc="-350" dirty="0">
                <a:latin typeface="Arial"/>
                <a:cs typeface="Arial"/>
              </a:rPr>
              <a:t>TRABAJO </a:t>
            </a:r>
            <a:r>
              <a:rPr sz="3650" spc="-335" dirty="0">
                <a:latin typeface="Arial"/>
                <a:cs typeface="Arial"/>
              </a:rPr>
              <a:t>QUE  </a:t>
            </a:r>
            <a:r>
              <a:rPr sz="3650" spc="-310" dirty="0">
                <a:latin typeface="Arial"/>
                <a:cs typeface="Arial"/>
              </a:rPr>
              <a:t>AFECTAN </a:t>
            </a:r>
            <a:r>
              <a:rPr sz="3750" spc="-785" dirty="0">
                <a:latin typeface="Gill Sans MT"/>
                <a:cs typeface="Gill Sans MT"/>
              </a:rPr>
              <a:t>+</a:t>
            </a:r>
            <a:r>
              <a:rPr sz="3750" spc="-535" dirty="0">
                <a:latin typeface="Gill Sans MT"/>
                <a:cs typeface="Gill Sans MT"/>
              </a:rPr>
              <a:t> </a:t>
            </a:r>
            <a:r>
              <a:rPr sz="3650" spc="-465" dirty="0">
                <a:latin typeface="Arial"/>
                <a:cs typeface="Arial"/>
              </a:rPr>
              <a:t>A</a:t>
            </a:r>
            <a:endParaRPr sz="3650">
              <a:latin typeface="Arial"/>
              <a:cs typeface="Arial"/>
            </a:endParaRPr>
          </a:p>
          <a:p>
            <a:pPr marL="529590">
              <a:lnSpc>
                <a:spcPts val="3130"/>
              </a:lnSpc>
            </a:pPr>
            <a:r>
              <a:rPr sz="3650" spc="-395" dirty="0">
                <a:latin typeface="Arial"/>
                <a:cs typeface="Arial"/>
              </a:rPr>
              <a:t>MUJERES</a:t>
            </a:r>
            <a:endParaRPr sz="3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83986" y="5493806"/>
            <a:ext cx="2736850" cy="258318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 marR="5080" indent="-635" algn="ctr">
              <a:lnSpc>
                <a:spcPct val="71300"/>
              </a:lnSpc>
              <a:spcBef>
                <a:spcPts val="1365"/>
              </a:spcBef>
            </a:pPr>
            <a:r>
              <a:rPr sz="3650" spc="-395" dirty="0">
                <a:latin typeface="Arial"/>
                <a:cs typeface="Arial"/>
              </a:rPr>
              <a:t>MUJERES </a:t>
            </a:r>
            <a:r>
              <a:rPr sz="3650" spc="-475" dirty="0">
                <a:latin typeface="Arial"/>
                <a:cs typeface="Arial"/>
              </a:rPr>
              <a:t>SE  </a:t>
            </a:r>
            <a:r>
              <a:rPr sz="3650" spc="-265" dirty="0">
                <a:latin typeface="Arial"/>
                <a:cs typeface="Arial"/>
              </a:rPr>
              <a:t>OCUPAN </a:t>
            </a:r>
            <a:r>
              <a:rPr sz="3650" spc="-440" dirty="0">
                <a:latin typeface="Arial"/>
                <a:cs typeface="Arial"/>
              </a:rPr>
              <a:t>DEL  </a:t>
            </a:r>
            <a:r>
              <a:rPr sz="3750" spc="40" dirty="0">
                <a:latin typeface="Gill Sans MT"/>
                <a:cs typeface="Gill Sans MT"/>
              </a:rPr>
              <a:t>75% </a:t>
            </a:r>
            <a:r>
              <a:rPr sz="3650" spc="-455" dirty="0">
                <a:latin typeface="Arial"/>
                <a:cs typeface="Arial"/>
              </a:rPr>
              <a:t>DE </a:t>
            </a:r>
            <a:r>
              <a:rPr sz="3650" spc="-385" dirty="0">
                <a:latin typeface="Arial"/>
                <a:cs typeface="Arial"/>
              </a:rPr>
              <a:t>LAS  </a:t>
            </a:r>
            <a:r>
              <a:rPr sz="3650" spc="-390" dirty="0">
                <a:latin typeface="Arial"/>
                <a:cs typeface="Arial"/>
              </a:rPr>
              <a:t>TAREAS</a:t>
            </a:r>
            <a:r>
              <a:rPr sz="3650" spc="-180" dirty="0">
                <a:latin typeface="Arial"/>
                <a:cs typeface="Arial"/>
              </a:rPr>
              <a:t> </a:t>
            </a:r>
            <a:r>
              <a:rPr sz="3650" spc="-455" dirty="0">
                <a:latin typeface="Arial"/>
                <a:cs typeface="Arial"/>
              </a:rPr>
              <a:t>DE</a:t>
            </a:r>
            <a:endParaRPr sz="3650">
              <a:latin typeface="Arial"/>
              <a:cs typeface="Arial"/>
            </a:endParaRPr>
          </a:p>
          <a:p>
            <a:pPr marL="26670" marR="19050" algn="ctr">
              <a:lnSpc>
                <a:spcPct val="71900"/>
              </a:lnSpc>
            </a:pPr>
            <a:r>
              <a:rPr sz="3650" spc="-180" dirty="0">
                <a:latin typeface="Arial"/>
                <a:cs typeface="Arial"/>
              </a:rPr>
              <a:t>CUIDADO </a:t>
            </a:r>
            <a:r>
              <a:rPr sz="3650" spc="-530" dirty="0">
                <a:latin typeface="Arial"/>
                <a:cs typeface="Arial"/>
              </a:rPr>
              <a:t>EN  </a:t>
            </a:r>
            <a:r>
              <a:rPr sz="3650" spc="-540" dirty="0">
                <a:latin typeface="Arial"/>
                <a:cs typeface="Arial"/>
              </a:rPr>
              <a:t>EL</a:t>
            </a:r>
            <a:r>
              <a:rPr sz="3650" spc="-500" dirty="0">
                <a:latin typeface="Arial"/>
                <a:cs typeface="Arial"/>
              </a:rPr>
              <a:t> </a:t>
            </a:r>
            <a:r>
              <a:rPr sz="3650" spc="-290" dirty="0">
                <a:latin typeface="Arial"/>
                <a:cs typeface="Arial"/>
              </a:rPr>
              <a:t>HOGAR</a:t>
            </a:r>
            <a:endParaRPr sz="3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8266" y="2981223"/>
            <a:ext cx="1937385" cy="184848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 marR="5080" indent="201295">
              <a:lnSpc>
                <a:spcPct val="71900"/>
              </a:lnSpc>
              <a:spcBef>
                <a:spcPts val="1335"/>
              </a:spcBef>
            </a:pPr>
            <a:r>
              <a:rPr sz="3650" spc="-365" dirty="0">
                <a:latin typeface="Arial"/>
                <a:cs typeface="Arial"/>
              </a:rPr>
              <a:t>BRECHA  </a:t>
            </a:r>
            <a:r>
              <a:rPr sz="3650" spc="-285" dirty="0">
                <a:latin typeface="Arial"/>
                <a:cs typeface="Arial"/>
              </a:rPr>
              <a:t>S</a:t>
            </a:r>
            <a:r>
              <a:rPr sz="3650" spc="-150" dirty="0">
                <a:latin typeface="Arial"/>
                <a:cs typeface="Arial"/>
              </a:rPr>
              <a:t>A</a:t>
            </a:r>
            <a:r>
              <a:rPr sz="3650" spc="-409" dirty="0">
                <a:latin typeface="Arial"/>
                <a:cs typeface="Arial"/>
              </a:rPr>
              <a:t>L</a:t>
            </a:r>
            <a:r>
              <a:rPr sz="3650" spc="-150" dirty="0">
                <a:latin typeface="Arial"/>
                <a:cs typeface="Arial"/>
              </a:rPr>
              <a:t>A</a:t>
            </a:r>
            <a:r>
              <a:rPr sz="3650" spc="-585" dirty="0">
                <a:latin typeface="Arial"/>
                <a:cs typeface="Arial"/>
              </a:rPr>
              <a:t>R</a:t>
            </a:r>
            <a:r>
              <a:rPr sz="3650" dirty="0">
                <a:latin typeface="Arial"/>
                <a:cs typeface="Arial"/>
              </a:rPr>
              <a:t>I</a:t>
            </a:r>
            <a:r>
              <a:rPr sz="3650" spc="-150" dirty="0">
                <a:latin typeface="Arial"/>
                <a:cs typeface="Arial"/>
              </a:rPr>
              <a:t>A</a:t>
            </a:r>
            <a:r>
              <a:rPr sz="3650" spc="-725" dirty="0">
                <a:latin typeface="Arial"/>
                <a:cs typeface="Arial"/>
              </a:rPr>
              <a:t>L</a:t>
            </a:r>
            <a:endParaRPr sz="3650" dirty="0">
              <a:latin typeface="Arial"/>
              <a:cs typeface="Arial"/>
            </a:endParaRPr>
          </a:p>
          <a:p>
            <a:pPr marL="683260">
              <a:lnSpc>
                <a:spcPct val="100000"/>
              </a:lnSpc>
              <a:spcBef>
                <a:spcPts val="1714"/>
              </a:spcBef>
            </a:pPr>
            <a:r>
              <a:rPr sz="4250" spc="-484" dirty="0">
                <a:latin typeface="Gill Sans MT"/>
                <a:cs typeface="Gill Sans MT"/>
              </a:rPr>
              <a:t>16%</a:t>
            </a:r>
            <a:endParaRPr sz="4250" dirty="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76166" y="2981223"/>
            <a:ext cx="3138805" cy="157480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 marR="5080" indent="271145">
              <a:lnSpc>
                <a:spcPct val="71900"/>
              </a:lnSpc>
              <a:spcBef>
                <a:spcPts val="1335"/>
              </a:spcBef>
            </a:pPr>
            <a:r>
              <a:rPr sz="3650" spc="-395" dirty="0">
                <a:latin typeface="Arial"/>
                <a:cs typeface="Arial"/>
              </a:rPr>
              <a:t>MUJERES </a:t>
            </a:r>
            <a:r>
              <a:rPr sz="3650" spc="-530" dirty="0">
                <a:latin typeface="Arial"/>
                <a:cs typeface="Arial"/>
              </a:rPr>
              <a:t>EN  </a:t>
            </a:r>
            <a:r>
              <a:rPr sz="3650" spc="-375" dirty="0">
                <a:latin typeface="Arial"/>
                <a:cs typeface="Arial"/>
              </a:rPr>
              <a:t>PRIMERA</a:t>
            </a:r>
            <a:r>
              <a:rPr sz="3650" spc="-220" dirty="0">
                <a:latin typeface="Arial"/>
                <a:cs typeface="Arial"/>
              </a:rPr>
              <a:t> </a:t>
            </a:r>
            <a:r>
              <a:rPr sz="3650" spc="-325" dirty="0">
                <a:latin typeface="Arial"/>
                <a:cs typeface="Arial"/>
              </a:rPr>
              <a:t>LÍNEA</a:t>
            </a:r>
            <a:endParaRPr sz="3650">
              <a:latin typeface="Arial"/>
              <a:cs typeface="Arial"/>
            </a:endParaRPr>
          </a:p>
          <a:p>
            <a:pPr algn="ctr">
              <a:lnSpc>
                <a:spcPts val="4660"/>
              </a:lnSpc>
            </a:pPr>
            <a:r>
              <a:rPr sz="4250" spc="-140" dirty="0">
                <a:latin typeface="Gill Sans MT"/>
                <a:cs typeface="Gill Sans MT"/>
              </a:rPr>
              <a:t>74%</a:t>
            </a:r>
            <a:endParaRPr sz="425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9891" y="9543597"/>
            <a:ext cx="10148570" cy="443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230234" algn="l"/>
              </a:tabLst>
            </a:pPr>
            <a:r>
              <a:rPr sz="2750" spc="-260" dirty="0">
                <a:latin typeface="Arial"/>
                <a:cs typeface="Arial"/>
              </a:rPr>
              <a:t>Fuentes: </a:t>
            </a:r>
            <a:r>
              <a:rPr sz="2750" spc="-425" dirty="0">
                <a:latin typeface="Arial"/>
                <a:cs typeface="Arial"/>
              </a:rPr>
              <a:t>ONU  </a:t>
            </a:r>
            <a:r>
              <a:rPr sz="2750" spc="-470" dirty="0">
                <a:latin typeface="Arial"/>
                <a:cs typeface="Arial"/>
              </a:rPr>
              <a:t>MUJERES,  </a:t>
            </a:r>
            <a:r>
              <a:rPr sz="2750" spc="-370" dirty="0">
                <a:latin typeface="Arial"/>
                <a:cs typeface="Arial"/>
              </a:rPr>
              <a:t>OIT  </a:t>
            </a:r>
            <a:r>
              <a:rPr sz="2750" spc="-355" dirty="0">
                <a:latin typeface="Arial"/>
                <a:cs typeface="Arial"/>
              </a:rPr>
              <a:t>y  </a:t>
            </a:r>
            <a:r>
              <a:rPr sz="2750" spc="-270" dirty="0">
                <a:latin typeface="Arial"/>
                <a:cs typeface="Arial"/>
              </a:rPr>
              <a:t>World </a:t>
            </a:r>
            <a:r>
              <a:rPr sz="2750" spc="-345" dirty="0">
                <a:latin typeface="Arial"/>
                <a:cs typeface="Arial"/>
              </a:rPr>
              <a:t>Bank  </a:t>
            </a:r>
            <a:r>
              <a:rPr sz="2750" spc="-229" dirty="0">
                <a:latin typeface="Arial"/>
                <a:cs typeface="Arial"/>
              </a:rPr>
              <a:t>Mujer, </a:t>
            </a:r>
            <a:r>
              <a:rPr sz="2750" spc="-300" dirty="0">
                <a:latin typeface="Arial"/>
                <a:cs typeface="Arial"/>
              </a:rPr>
              <a:t>Empresa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spc="-355" dirty="0">
                <a:latin typeface="Arial"/>
                <a:cs typeface="Arial"/>
              </a:rPr>
              <a:t>y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155" dirty="0">
                <a:latin typeface="Arial"/>
                <a:cs typeface="Arial"/>
              </a:rPr>
              <a:t>el	</a:t>
            </a:r>
            <a:r>
              <a:rPr sz="2750" spc="-245" dirty="0">
                <a:latin typeface="Arial"/>
                <a:cs typeface="Arial"/>
              </a:rPr>
              <a:t>Derecho</a:t>
            </a:r>
            <a:r>
              <a:rPr sz="2750" spc="-175" dirty="0">
                <a:latin typeface="Arial"/>
                <a:cs typeface="Arial"/>
              </a:rPr>
              <a:t> </a:t>
            </a:r>
            <a:r>
              <a:rPr sz="2750" spc="-120" dirty="0">
                <a:latin typeface="Arial"/>
                <a:cs typeface="Arial"/>
              </a:rPr>
              <a:t>2020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6299" y="6225918"/>
            <a:ext cx="3900295" cy="4061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1368343"/>
            <a:ext cx="4631690" cy="4622800"/>
          </a:xfrm>
          <a:custGeom>
            <a:avLst/>
            <a:gdLst/>
            <a:ahLst/>
            <a:cxnLst/>
            <a:rect l="l" t="t" r="r" b="b"/>
            <a:pathLst>
              <a:path w="4631690" h="4622800">
                <a:moveTo>
                  <a:pt x="2571081" y="12699"/>
                </a:moveTo>
                <a:lnTo>
                  <a:pt x="2060566" y="12699"/>
                </a:lnTo>
                <a:lnTo>
                  <a:pt x="2088833" y="0"/>
                </a:lnTo>
                <a:lnTo>
                  <a:pt x="2542814" y="0"/>
                </a:lnTo>
                <a:lnTo>
                  <a:pt x="2571081" y="12699"/>
                </a:lnTo>
                <a:close/>
              </a:path>
              <a:path w="4631690" h="4622800">
                <a:moveTo>
                  <a:pt x="2683713" y="25399"/>
                </a:moveTo>
                <a:lnTo>
                  <a:pt x="1947934" y="25399"/>
                </a:lnTo>
                <a:lnTo>
                  <a:pt x="1976022" y="12699"/>
                </a:lnTo>
                <a:lnTo>
                  <a:pt x="2655625" y="12699"/>
                </a:lnTo>
                <a:lnTo>
                  <a:pt x="2683713" y="25399"/>
                </a:lnTo>
                <a:close/>
              </a:path>
              <a:path w="4631690" h="4622800">
                <a:moveTo>
                  <a:pt x="2739710" y="38099"/>
                </a:moveTo>
                <a:lnTo>
                  <a:pt x="1891937" y="38099"/>
                </a:lnTo>
                <a:lnTo>
                  <a:pt x="1919906" y="25399"/>
                </a:lnTo>
                <a:lnTo>
                  <a:pt x="2711741" y="25399"/>
                </a:lnTo>
                <a:lnTo>
                  <a:pt x="2739710" y="38099"/>
                </a:lnTo>
                <a:close/>
              </a:path>
              <a:path w="4631690" h="4622800">
                <a:moveTo>
                  <a:pt x="2823223" y="50799"/>
                </a:moveTo>
                <a:lnTo>
                  <a:pt x="1808424" y="50799"/>
                </a:lnTo>
                <a:lnTo>
                  <a:pt x="1836188" y="38099"/>
                </a:lnTo>
                <a:lnTo>
                  <a:pt x="2795459" y="38099"/>
                </a:lnTo>
                <a:lnTo>
                  <a:pt x="2823223" y="50799"/>
                </a:lnTo>
                <a:close/>
              </a:path>
              <a:path w="4631690" h="4622800">
                <a:moveTo>
                  <a:pt x="2906050" y="76199"/>
                </a:moveTo>
                <a:lnTo>
                  <a:pt x="1725597" y="76199"/>
                </a:lnTo>
                <a:lnTo>
                  <a:pt x="1780736" y="50799"/>
                </a:lnTo>
                <a:lnTo>
                  <a:pt x="2850911" y="50799"/>
                </a:lnTo>
                <a:lnTo>
                  <a:pt x="2906050" y="76199"/>
                </a:lnTo>
                <a:close/>
              </a:path>
              <a:path w="4631690" h="4622800">
                <a:moveTo>
                  <a:pt x="2960824" y="88899"/>
                </a:moveTo>
                <a:lnTo>
                  <a:pt x="1670823" y="88899"/>
                </a:lnTo>
                <a:lnTo>
                  <a:pt x="1698164" y="76199"/>
                </a:lnTo>
                <a:lnTo>
                  <a:pt x="2933483" y="76199"/>
                </a:lnTo>
                <a:lnTo>
                  <a:pt x="2960824" y="88899"/>
                </a:lnTo>
                <a:close/>
              </a:path>
              <a:path w="4631690" h="4622800">
                <a:moveTo>
                  <a:pt x="3042255" y="114299"/>
                </a:moveTo>
                <a:lnTo>
                  <a:pt x="1589392" y="114299"/>
                </a:lnTo>
                <a:lnTo>
                  <a:pt x="1643575" y="88899"/>
                </a:lnTo>
                <a:lnTo>
                  <a:pt x="2988072" y="88899"/>
                </a:lnTo>
                <a:lnTo>
                  <a:pt x="3042255" y="114299"/>
                </a:lnTo>
                <a:close/>
              </a:path>
              <a:path w="4631690" h="4622800">
                <a:moveTo>
                  <a:pt x="3175727" y="165099"/>
                </a:moveTo>
                <a:lnTo>
                  <a:pt x="1455920" y="165099"/>
                </a:lnTo>
                <a:lnTo>
                  <a:pt x="1562464" y="114299"/>
                </a:lnTo>
                <a:lnTo>
                  <a:pt x="3069183" y="114299"/>
                </a:lnTo>
                <a:lnTo>
                  <a:pt x="3175727" y="165099"/>
                </a:lnTo>
                <a:close/>
              </a:path>
              <a:path w="4631690" h="4622800">
                <a:moveTo>
                  <a:pt x="3254291" y="4432299"/>
                </a:moveTo>
                <a:lnTo>
                  <a:pt x="1377356" y="4432299"/>
                </a:lnTo>
                <a:lnTo>
                  <a:pt x="1325681" y="4406899"/>
                </a:lnTo>
                <a:lnTo>
                  <a:pt x="1174358" y="4330699"/>
                </a:lnTo>
                <a:lnTo>
                  <a:pt x="1149719" y="4305299"/>
                </a:lnTo>
                <a:lnTo>
                  <a:pt x="1052949" y="4254499"/>
                </a:lnTo>
                <a:lnTo>
                  <a:pt x="1029221" y="4229099"/>
                </a:lnTo>
                <a:lnTo>
                  <a:pt x="959220" y="4190999"/>
                </a:lnTo>
                <a:lnTo>
                  <a:pt x="936289" y="4165599"/>
                </a:lnTo>
                <a:lnTo>
                  <a:pt x="891055" y="4140199"/>
                </a:lnTo>
                <a:lnTo>
                  <a:pt x="868761" y="4114799"/>
                </a:lnTo>
                <a:lnTo>
                  <a:pt x="846680" y="4102099"/>
                </a:lnTo>
                <a:lnTo>
                  <a:pt x="824821" y="4076699"/>
                </a:lnTo>
                <a:lnTo>
                  <a:pt x="803190" y="4063999"/>
                </a:lnTo>
                <a:lnTo>
                  <a:pt x="781787" y="4038599"/>
                </a:lnTo>
                <a:lnTo>
                  <a:pt x="760611" y="4025899"/>
                </a:lnTo>
                <a:lnTo>
                  <a:pt x="739670" y="4000499"/>
                </a:lnTo>
                <a:lnTo>
                  <a:pt x="718969" y="3987799"/>
                </a:lnTo>
                <a:lnTo>
                  <a:pt x="698509" y="3962399"/>
                </a:lnTo>
                <a:lnTo>
                  <a:pt x="678289" y="3949699"/>
                </a:lnTo>
                <a:lnTo>
                  <a:pt x="658315" y="3924299"/>
                </a:lnTo>
                <a:lnTo>
                  <a:pt x="638595" y="3911599"/>
                </a:lnTo>
                <a:lnTo>
                  <a:pt x="619127" y="3886199"/>
                </a:lnTo>
                <a:lnTo>
                  <a:pt x="599911" y="3860799"/>
                </a:lnTo>
                <a:lnTo>
                  <a:pt x="580954" y="3848099"/>
                </a:lnTo>
                <a:lnTo>
                  <a:pt x="562261" y="3822699"/>
                </a:lnTo>
                <a:lnTo>
                  <a:pt x="543832" y="3797299"/>
                </a:lnTo>
                <a:lnTo>
                  <a:pt x="525667" y="3784599"/>
                </a:lnTo>
                <a:lnTo>
                  <a:pt x="507772" y="3759199"/>
                </a:lnTo>
                <a:lnTo>
                  <a:pt x="490152" y="3733799"/>
                </a:lnTo>
                <a:lnTo>
                  <a:pt x="472807" y="3708399"/>
                </a:lnTo>
                <a:lnTo>
                  <a:pt x="455736" y="3682999"/>
                </a:lnTo>
                <a:lnTo>
                  <a:pt x="438946" y="3670299"/>
                </a:lnTo>
                <a:lnTo>
                  <a:pt x="406221" y="3619499"/>
                </a:lnTo>
                <a:lnTo>
                  <a:pt x="374641" y="3568699"/>
                </a:lnTo>
                <a:lnTo>
                  <a:pt x="359291" y="3543299"/>
                </a:lnTo>
                <a:lnTo>
                  <a:pt x="344236" y="3530599"/>
                </a:lnTo>
                <a:lnTo>
                  <a:pt x="315013" y="3479799"/>
                </a:lnTo>
                <a:lnTo>
                  <a:pt x="287000" y="3428999"/>
                </a:lnTo>
                <a:lnTo>
                  <a:pt x="260205" y="3378199"/>
                </a:lnTo>
                <a:lnTo>
                  <a:pt x="234652" y="3327399"/>
                </a:lnTo>
                <a:lnTo>
                  <a:pt x="210350" y="3276599"/>
                </a:lnTo>
                <a:lnTo>
                  <a:pt x="187318" y="3225799"/>
                </a:lnTo>
                <a:lnTo>
                  <a:pt x="165566" y="3174999"/>
                </a:lnTo>
                <a:lnTo>
                  <a:pt x="155176" y="3136899"/>
                </a:lnTo>
                <a:lnTo>
                  <a:pt x="145112" y="3111499"/>
                </a:lnTo>
                <a:lnTo>
                  <a:pt x="125963" y="3060699"/>
                </a:lnTo>
                <a:lnTo>
                  <a:pt x="108135" y="3009899"/>
                </a:lnTo>
                <a:lnTo>
                  <a:pt x="91635" y="2959099"/>
                </a:lnTo>
                <a:lnTo>
                  <a:pt x="83888" y="2920999"/>
                </a:lnTo>
                <a:lnTo>
                  <a:pt x="76477" y="2895599"/>
                </a:lnTo>
                <a:lnTo>
                  <a:pt x="62665" y="2844799"/>
                </a:lnTo>
                <a:lnTo>
                  <a:pt x="50213" y="2793999"/>
                </a:lnTo>
                <a:lnTo>
                  <a:pt x="44497" y="2755899"/>
                </a:lnTo>
                <a:lnTo>
                  <a:pt x="39124" y="2730499"/>
                </a:lnTo>
                <a:lnTo>
                  <a:pt x="34094" y="2705099"/>
                </a:lnTo>
                <a:lnTo>
                  <a:pt x="29407" y="2679699"/>
                </a:lnTo>
                <a:lnTo>
                  <a:pt x="25065" y="2654299"/>
                </a:lnTo>
                <a:lnTo>
                  <a:pt x="21067" y="2616199"/>
                </a:lnTo>
                <a:lnTo>
                  <a:pt x="17415" y="2590799"/>
                </a:lnTo>
                <a:lnTo>
                  <a:pt x="14110" y="2565399"/>
                </a:lnTo>
                <a:lnTo>
                  <a:pt x="11151" y="2539999"/>
                </a:lnTo>
                <a:lnTo>
                  <a:pt x="8539" y="2501899"/>
                </a:lnTo>
                <a:lnTo>
                  <a:pt x="6274" y="2476499"/>
                </a:lnTo>
                <a:lnTo>
                  <a:pt x="2789" y="2425699"/>
                </a:lnTo>
                <a:lnTo>
                  <a:pt x="697" y="2362199"/>
                </a:lnTo>
                <a:lnTo>
                  <a:pt x="0" y="2311399"/>
                </a:lnTo>
                <a:lnTo>
                  <a:pt x="174" y="2285999"/>
                </a:lnTo>
                <a:lnTo>
                  <a:pt x="697" y="2247899"/>
                </a:lnTo>
                <a:lnTo>
                  <a:pt x="1569" y="2222499"/>
                </a:lnTo>
                <a:lnTo>
                  <a:pt x="2789" y="2197099"/>
                </a:lnTo>
                <a:lnTo>
                  <a:pt x="4358" y="2171699"/>
                </a:lnTo>
                <a:lnTo>
                  <a:pt x="6274" y="2133599"/>
                </a:lnTo>
                <a:lnTo>
                  <a:pt x="8539" y="2108199"/>
                </a:lnTo>
                <a:lnTo>
                  <a:pt x="11151" y="2082799"/>
                </a:lnTo>
                <a:lnTo>
                  <a:pt x="14110" y="2057399"/>
                </a:lnTo>
                <a:lnTo>
                  <a:pt x="17415" y="2031999"/>
                </a:lnTo>
                <a:lnTo>
                  <a:pt x="21067" y="1993899"/>
                </a:lnTo>
                <a:lnTo>
                  <a:pt x="25065" y="1968499"/>
                </a:lnTo>
                <a:lnTo>
                  <a:pt x="29407" y="1943099"/>
                </a:lnTo>
                <a:lnTo>
                  <a:pt x="34094" y="1917699"/>
                </a:lnTo>
                <a:lnTo>
                  <a:pt x="39124" y="1879599"/>
                </a:lnTo>
                <a:lnTo>
                  <a:pt x="50213" y="1828799"/>
                </a:lnTo>
                <a:lnTo>
                  <a:pt x="62665" y="1777999"/>
                </a:lnTo>
                <a:lnTo>
                  <a:pt x="69402" y="1752599"/>
                </a:lnTo>
                <a:lnTo>
                  <a:pt x="76477" y="1714499"/>
                </a:lnTo>
                <a:lnTo>
                  <a:pt x="91635" y="1663699"/>
                </a:lnTo>
                <a:lnTo>
                  <a:pt x="108135" y="1612899"/>
                </a:lnTo>
                <a:lnTo>
                  <a:pt x="125963" y="1562099"/>
                </a:lnTo>
                <a:lnTo>
                  <a:pt x="135373" y="1523999"/>
                </a:lnTo>
                <a:lnTo>
                  <a:pt x="155176" y="1473199"/>
                </a:lnTo>
                <a:lnTo>
                  <a:pt x="176281" y="1422399"/>
                </a:lnTo>
                <a:lnTo>
                  <a:pt x="198674" y="1371599"/>
                </a:lnTo>
                <a:lnTo>
                  <a:pt x="222343" y="1320799"/>
                </a:lnTo>
                <a:lnTo>
                  <a:pt x="247273" y="1269999"/>
                </a:lnTo>
                <a:lnTo>
                  <a:pt x="273449" y="1219199"/>
                </a:lnTo>
                <a:lnTo>
                  <a:pt x="300855" y="1168399"/>
                </a:lnTo>
                <a:lnTo>
                  <a:pt x="329475" y="1117599"/>
                </a:lnTo>
                <a:lnTo>
                  <a:pt x="359291" y="1066799"/>
                </a:lnTo>
                <a:lnTo>
                  <a:pt x="390286" y="1028699"/>
                </a:lnTo>
                <a:lnTo>
                  <a:pt x="406221" y="1003299"/>
                </a:lnTo>
                <a:lnTo>
                  <a:pt x="438946" y="952499"/>
                </a:lnTo>
                <a:lnTo>
                  <a:pt x="472806" y="901699"/>
                </a:lnTo>
                <a:lnTo>
                  <a:pt x="490152" y="888999"/>
                </a:lnTo>
                <a:lnTo>
                  <a:pt x="507772" y="863599"/>
                </a:lnTo>
                <a:lnTo>
                  <a:pt x="525667" y="838199"/>
                </a:lnTo>
                <a:lnTo>
                  <a:pt x="543832" y="812799"/>
                </a:lnTo>
                <a:lnTo>
                  <a:pt x="562261" y="800099"/>
                </a:lnTo>
                <a:lnTo>
                  <a:pt x="580954" y="774699"/>
                </a:lnTo>
                <a:lnTo>
                  <a:pt x="599911" y="749299"/>
                </a:lnTo>
                <a:lnTo>
                  <a:pt x="619127" y="736599"/>
                </a:lnTo>
                <a:lnTo>
                  <a:pt x="638595" y="711199"/>
                </a:lnTo>
                <a:lnTo>
                  <a:pt x="658315" y="698499"/>
                </a:lnTo>
                <a:lnTo>
                  <a:pt x="678289" y="673099"/>
                </a:lnTo>
                <a:lnTo>
                  <a:pt x="698509" y="647699"/>
                </a:lnTo>
                <a:lnTo>
                  <a:pt x="718969" y="634999"/>
                </a:lnTo>
                <a:lnTo>
                  <a:pt x="739670" y="609599"/>
                </a:lnTo>
                <a:lnTo>
                  <a:pt x="760611" y="596899"/>
                </a:lnTo>
                <a:lnTo>
                  <a:pt x="781787" y="571499"/>
                </a:lnTo>
                <a:lnTo>
                  <a:pt x="803190" y="558799"/>
                </a:lnTo>
                <a:lnTo>
                  <a:pt x="824821" y="533399"/>
                </a:lnTo>
                <a:lnTo>
                  <a:pt x="846680" y="520699"/>
                </a:lnTo>
                <a:lnTo>
                  <a:pt x="868761" y="495299"/>
                </a:lnTo>
                <a:lnTo>
                  <a:pt x="913565" y="469899"/>
                </a:lnTo>
                <a:lnTo>
                  <a:pt x="936289" y="444499"/>
                </a:lnTo>
                <a:lnTo>
                  <a:pt x="982353" y="419099"/>
                </a:lnTo>
                <a:lnTo>
                  <a:pt x="1005686" y="393699"/>
                </a:lnTo>
                <a:lnTo>
                  <a:pt x="1100964" y="342899"/>
                </a:lnTo>
                <a:lnTo>
                  <a:pt x="1125252" y="317499"/>
                </a:lnTo>
                <a:lnTo>
                  <a:pt x="1149719" y="304799"/>
                </a:lnTo>
                <a:lnTo>
                  <a:pt x="1274603" y="241299"/>
                </a:lnTo>
                <a:lnTo>
                  <a:pt x="1429596" y="165099"/>
                </a:lnTo>
                <a:lnTo>
                  <a:pt x="3202051" y="165099"/>
                </a:lnTo>
                <a:lnTo>
                  <a:pt x="3357044" y="241299"/>
                </a:lnTo>
                <a:lnTo>
                  <a:pt x="3481928" y="304799"/>
                </a:lnTo>
                <a:lnTo>
                  <a:pt x="3506395" y="317499"/>
                </a:lnTo>
                <a:lnTo>
                  <a:pt x="3530683" y="342899"/>
                </a:lnTo>
                <a:lnTo>
                  <a:pt x="3625961" y="393699"/>
                </a:lnTo>
                <a:lnTo>
                  <a:pt x="3649294" y="419099"/>
                </a:lnTo>
                <a:lnTo>
                  <a:pt x="3695358" y="444499"/>
                </a:lnTo>
                <a:lnTo>
                  <a:pt x="3718082" y="469899"/>
                </a:lnTo>
                <a:lnTo>
                  <a:pt x="3762887" y="495299"/>
                </a:lnTo>
                <a:lnTo>
                  <a:pt x="3784967" y="520699"/>
                </a:lnTo>
                <a:lnTo>
                  <a:pt x="3806826" y="533399"/>
                </a:lnTo>
                <a:lnTo>
                  <a:pt x="3828457" y="558799"/>
                </a:lnTo>
                <a:lnTo>
                  <a:pt x="3849860" y="571499"/>
                </a:lnTo>
                <a:lnTo>
                  <a:pt x="3871036" y="596899"/>
                </a:lnTo>
                <a:lnTo>
                  <a:pt x="3891977" y="609599"/>
                </a:lnTo>
                <a:lnTo>
                  <a:pt x="3912678" y="634999"/>
                </a:lnTo>
                <a:lnTo>
                  <a:pt x="3933138" y="647699"/>
                </a:lnTo>
                <a:lnTo>
                  <a:pt x="3953358" y="673099"/>
                </a:lnTo>
                <a:lnTo>
                  <a:pt x="3973332" y="698499"/>
                </a:lnTo>
                <a:lnTo>
                  <a:pt x="3993052" y="711199"/>
                </a:lnTo>
                <a:lnTo>
                  <a:pt x="4012520" y="736599"/>
                </a:lnTo>
                <a:lnTo>
                  <a:pt x="4031736" y="749299"/>
                </a:lnTo>
                <a:lnTo>
                  <a:pt x="4050693" y="774699"/>
                </a:lnTo>
                <a:lnTo>
                  <a:pt x="4069386" y="800099"/>
                </a:lnTo>
                <a:lnTo>
                  <a:pt x="4087815" y="812799"/>
                </a:lnTo>
                <a:lnTo>
                  <a:pt x="4105980" y="838199"/>
                </a:lnTo>
                <a:lnTo>
                  <a:pt x="4123875" y="863599"/>
                </a:lnTo>
                <a:lnTo>
                  <a:pt x="4141495" y="888999"/>
                </a:lnTo>
                <a:lnTo>
                  <a:pt x="4158840" y="901699"/>
                </a:lnTo>
                <a:lnTo>
                  <a:pt x="4192701" y="952499"/>
                </a:lnTo>
                <a:lnTo>
                  <a:pt x="4225426" y="1003299"/>
                </a:lnTo>
                <a:lnTo>
                  <a:pt x="4241360" y="1028699"/>
                </a:lnTo>
                <a:lnTo>
                  <a:pt x="4257005" y="1041399"/>
                </a:lnTo>
                <a:lnTo>
                  <a:pt x="4287411" y="1092199"/>
                </a:lnTo>
                <a:lnTo>
                  <a:pt x="4316633" y="1142999"/>
                </a:lnTo>
                <a:lnTo>
                  <a:pt x="4344646" y="1193799"/>
                </a:lnTo>
                <a:lnTo>
                  <a:pt x="4371442" y="1244599"/>
                </a:lnTo>
                <a:lnTo>
                  <a:pt x="4396994" y="1295399"/>
                </a:lnTo>
                <a:lnTo>
                  <a:pt x="4421297" y="1346199"/>
                </a:lnTo>
                <a:lnTo>
                  <a:pt x="4444328" y="1396999"/>
                </a:lnTo>
                <a:lnTo>
                  <a:pt x="4466081" y="1447799"/>
                </a:lnTo>
                <a:lnTo>
                  <a:pt x="4486534" y="1498599"/>
                </a:lnTo>
                <a:lnTo>
                  <a:pt x="4505684" y="1562099"/>
                </a:lnTo>
                <a:lnTo>
                  <a:pt x="4514763" y="1587499"/>
                </a:lnTo>
                <a:lnTo>
                  <a:pt x="4531929" y="1638299"/>
                </a:lnTo>
                <a:lnTo>
                  <a:pt x="4547759" y="1689099"/>
                </a:lnTo>
                <a:lnTo>
                  <a:pt x="4562245" y="1752599"/>
                </a:lnTo>
                <a:lnTo>
                  <a:pt x="4568981" y="1777999"/>
                </a:lnTo>
                <a:lnTo>
                  <a:pt x="4581434" y="1828799"/>
                </a:lnTo>
                <a:lnTo>
                  <a:pt x="4592523" y="1879599"/>
                </a:lnTo>
                <a:lnTo>
                  <a:pt x="4597553" y="1917699"/>
                </a:lnTo>
                <a:lnTo>
                  <a:pt x="4602239" y="1943099"/>
                </a:lnTo>
                <a:lnTo>
                  <a:pt x="4606582" y="1968499"/>
                </a:lnTo>
                <a:lnTo>
                  <a:pt x="4610580" y="1993899"/>
                </a:lnTo>
                <a:lnTo>
                  <a:pt x="4614232" y="2031999"/>
                </a:lnTo>
                <a:lnTo>
                  <a:pt x="4617537" y="2057399"/>
                </a:lnTo>
                <a:lnTo>
                  <a:pt x="4620497" y="2082799"/>
                </a:lnTo>
                <a:lnTo>
                  <a:pt x="4623109" y="2108199"/>
                </a:lnTo>
                <a:lnTo>
                  <a:pt x="4625373" y="2133599"/>
                </a:lnTo>
                <a:lnTo>
                  <a:pt x="4627290" y="2171699"/>
                </a:lnTo>
                <a:lnTo>
                  <a:pt x="4628858" y="2197099"/>
                </a:lnTo>
                <a:lnTo>
                  <a:pt x="4630079" y="2222499"/>
                </a:lnTo>
                <a:lnTo>
                  <a:pt x="4630950" y="2247899"/>
                </a:lnTo>
                <a:lnTo>
                  <a:pt x="4631474" y="2285999"/>
                </a:lnTo>
                <a:lnTo>
                  <a:pt x="4631648" y="2311399"/>
                </a:lnTo>
                <a:lnTo>
                  <a:pt x="4631474" y="2336799"/>
                </a:lnTo>
                <a:lnTo>
                  <a:pt x="4630079" y="2400299"/>
                </a:lnTo>
                <a:lnTo>
                  <a:pt x="4627290" y="2451099"/>
                </a:lnTo>
                <a:lnTo>
                  <a:pt x="4623109" y="2501899"/>
                </a:lnTo>
                <a:lnTo>
                  <a:pt x="4620497" y="2539999"/>
                </a:lnTo>
                <a:lnTo>
                  <a:pt x="4617537" y="2565399"/>
                </a:lnTo>
                <a:lnTo>
                  <a:pt x="4614232" y="2590799"/>
                </a:lnTo>
                <a:lnTo>
                  <a:pt x="4610580" y="2616199"/>
                </a:lnTo>
                <a:lnTo>
                  <a:pt x="4606582" y="2654299"/>
                </a:lnTo>
                <a:lnTo>
                  <a:pt x="4602240" y="2679699"/>
                </a:lnTo>
                <a:lnTo>
                  <a:pt x="4597553" y="2705099"/>
                </a:lnTo>
                <a:lnTo>
                  <a:pt x="4592523" y="2730499"/>
                </a:lnTo>
                <a:lnTo>
                  <a:pt x="4587150" y="2755899"/>
                </a:lnTo>
                <a:lnTo>
                  <a:pt x="4581434" y="2793999"/>
                </a:lnTo>
                <a:lnTo>
                  <a:pt x="4568982" y="2844799"/>
                </a:lnTo>
                <a:lnTo>
                  <a:pt x="4555170" y="2895599"/>
                </a:lnTo>
                <a:lnTo>
                  <a:pt x="4547759" y="2920999"/>
                </a:lnTo>
                <a:lnTo>
                  <a:pt x="4540012" y="2959099"/>
                </a:lnTo>
                <a:lnTo>
                  <a:pt x="4523512" y="3009899"/>
                </a:lnTo>
                <a:lnTo>
                  <a:pt x="4505684" y="3060699"/>
                </a:lnTo>
                <a:lnTo>
                  <a:pt x="4486535" y="3111499"/>
                </a:lnTo>
                <a:lnTo>
                  <a:pt x="4476470" y="3136899"/>
                </a:lnTo>
                <a:lnTo>
                  <a:pt x="4466081" y="3174999"/>
                </a:lnTo>
                <a:lnTo>
                  <a:pt x="4444328" y="3225799"/>
                </a:lnTo>
                <a:lnTo>
                  <a:pt x="4421297" y="3276599"/>
                </a:lnTo>
                <a:lnTo>
                  <a:pt x="4396994" y="3327399"/>
                </a:lnTo>
                <a:lnTo>
                  <a:pt x="4371442" y="3378199"/>
                </a:lnTo>
                <a:lnTo>
                  <a:pt x="4344647" y="3428999"/>
                </a:lnTo>
                <a:lnTo>
                  <a:pt x="4316634" y="3479799"/>
                </a:lnTo>
                <a:lnTo>
                  <a:pt x="4287411" y="3530599"/>
                </a:lnTo>
                <a:lnTo>
                  <a:pt x="4272356" y="3543299"/>
                </a:lnTo>
                <a:lnTo>
                  <a:pt x="4257005" y="3568699"/>
                </a:lnTo>
                <a:lnTo>
                  <a:pt x="4225426" y="3619499"/>
                </a:lnTo>
                <a:lnTo>
                  <a:pt x="4192701" y="3670299"/>
                </a:lnTo>
                <a:lnTo>
                  <a:pt x="4175910" y="3682999"/>
                </a:lnTo>
                <a:lnTo>
                  <a:pt x="4158840" y="3708399"/>
                </a:lnTo>
                <a:lnTo>
                  <a:pt x="4141495" y="3733799"/>
                </a:lnTo>
                <a:lnTo>
                  <a:pt x="4123875" y="3759199"/>
                </a:lnTo>
                <a:lnTo>
                  <a:pt x="4105980" y="3784599"/>
                </a:lnTo>
                <a:lnTo>
                  <a:pt x="4087815" y="3797299"/>
                </a:lnTo>
                <a:lnTo>
                  <a:pt x="4069386" y="3822699"/>
                </a:lnTo>
                <a:lnTo>
                  <a:pt x="4050693" y="3848099"/>
                </a:lnTo>
                <a:lnTo>
                  <a:pt x="4031736" y="3860799"/>
                </a:lnTo>
                <a:lnTo>
                  <a:pt x="4012520" y="3886199"/>
                </a:lnTo>
                <a:lnTo>
                  <a:pt x="3993052" y="3911599"/>
                </a:lnTo>
                <a:lnTo>
                  <a:pt x="3973332" y="3924299"/>
                </a:lnTo>
                <a:lnTo>
                  <a:pt x="3953358" y="3949699"/>
                </a:lnTo>
                <a:lnTo>
                  <a:pt x="3933138" y="3962399"/>
                </a:lnTo>
                <a:lnTo>
                  <a:pt x="3912678" y="3987799"/>
                </a:lnTo>
                <a:lnTo>
                  <a:pt x="3891977" y="4000499"/>
                </a:lnTo>
                <a:lnTo>
                  <a:pt x="3871036" y="4025899"/>
                </a:lnTo>
                <a:lnTo>
                  <a:pt x="3849860" y="4038599"/>
                </a:lnTo>
                <a:lnTo>
                  <a:pt x="3828457" y="4063999"/>
                </a:lnTo>
                <a:lnTo>
                  <a:pt x="3806826" y="4076699"/>
                </a:lnTo>
                <a:lnTo>
                  <a:pt x="3784967" y="4102099"/>
                </a:lnTo>
                <a:lnTo>
                  <a:pt x="3762887" y="4114799"/>
                </a:lnTo>
                <a:lnTo>
                  <a:pt x="3740592" y="4140199"/>
                </a:lnTo>
                <a:lnTo>
                  <a:pt x="3695358" y="4165599"/>
                </a:lnTo>
                <a:lnTo>
                  <a:pt x="3672427" y="4190999"/>
                </a:lnTo>
                <a:lnTo>
                  <a:pt x="3602426" y="4229099"/>
                </a:lnTo>
                <a:lnTo>
                  <a:pt x="3578699" y="4254499"/>
                </a:lnTo>
                <a:lnTo>
                  <a:pt x="3481928" y="4305299"/>
                </a:lnTo>
                <a:lnTo>
                  <a:pt x="3457289" y="4330699"/>
                </a:lnTo>
                <a:lnTo>
                  <a:pt x="3305966" y="4406899"/>
                </a:lnTo>
                <a:lnTo>
                  <a:pt x="3254291" y="4432299"/>
                </a:lnTo>
                <a:close/>
              </a:path>
              <a:path w="4631690" h="4622800">
                <a:moveTo>
                  <a:pt x="3096001" y="4495799"/>
                </a:moveTo>
                <a:lnTo>
                  <a:pt x="1535646" y="4495799"/>
                </a:lnTo>
                <a:lnTo>
                  <a:pt x="1403405" y="4432299"/>
                </a:lnTo>
                <a:lnTo>
                  <a:pt x="3228242" y="4432299"/>
                </a:lnTo>
                <a:lnTo>
                  <a:pt x="3096001" y="4495799"/>
                </a:lnTo>
                <a:close/>
              </a:path>
              <a:path w="4631690" h="4622800">
                <a:moveTo>
                  <a:pt x="3015218" y="4521199"/>
                </a:moveTo>
                <a:lnTo>
                  <a:pt x="1616429" y="4521199"/>
                </a:lnTo>
                <a:lnTo>
                  <a:pt x="1562464" y="4495799"/>
                </a:lnTo>
                <a:lnTo>
                  <a:pt x="3069183" y="4495799"/>
                </a:lnTo>
                <a:lnTo>
                  <a:pt x="3015218" y="4521199"/>
                </a:lnTo>
                <a:close/>
              </a:path>
              <a:path w="4631690" h="4622800">
                <a:moveTo>
                  <a:pt x="2933483" y="4546599"/>
                </a:moveTo>
                <a:lnTo>
                  <a:pt x="1698164" y="4546599"/>
                </a:lnTo>
                <a:lnTo>
                  <a:pt x="1643575" y="4521199"/>
                </a:lnTo>
                <a:lnTo>
                  <a:pt x="2988072" y="4521199"/>
                </a:lnTo>
                <a:lnTo>
                  <a:pt x="2933483" y="4546599"/>
                </a:lnTo>
                <a:close/>
              </a:path>
              <a:path w="4631690" h="4622800">
                <a:moveTo>
                  <a:pt x="2878523" y="4559299"/>
                </a:moveTo>
                <a:lnTo>
                  <a:pt x="1753124" y="4559299"/>
                </a:lnTo>
                <a:lnTo>
                  <a:pt x="1725597" y="4546599"/>
                </a:lnTo>
                <a:lnTo>
                  <a:pt x="2906050" y="4546599"/>
                </a:lnTo>
                <a:lnTo>
                  <a:pt x="2878523" y="4559299"/>
                </a:lnTo>
                <a:close/>
              </a:path>
              <a:path w="4631690" h="4622800">
                <a:moveTo>
                  <a:pt x="2823223" y="4571999"/>
                </a:moveTo>
                <a:lnTo>
                  <a:pt x="1808424" y="4571999"/>
                </a:lnTo>
                <a:lnTo>
                  <a:pt x="1780736" y="4559299"/>
                </a:lnTo>
                <a:lnTo>
                  <a:pt x="2850911" y="4559299"/>
                </a:lnTo>
                <a:lnTo>
                  <a:pt x="2823223" y="4571999"/>
                </a:lnTo>
                <a:close/>
              </a:path>
              <a:path w="4631690" h="4622800">
                <a:moveTo>
                  <a:pt x="2767618" y="4584699"/>
                </a:moveTo>
                <a:lnTo>
                  <a:pt x="1864029" y="4584699"/>
                </a:lnTo>
                <a:lnTo>
                  <a:pt x="1836188" y="4571999"/>
                </a:lnTo>
                <a:lnTo>
                  <a:pt x="2795459" y="4571999"/>
                </a:lnTo>
                <a:lnTo>
                  <a:pt x="2767618" y="4584699"/>
                </a:lnTo>
                <a:close/>
              </a:path>
              <a:path w="4631690" h="4622800">
                <a:moveTo>
                  <a:pt x="2711741" y="4597399"/>
                </a:moveTo>
                <a:lnTo>
                  <a:pt x="1919906" y="4597399"/>
                </a:lnTo>
                <a:lnTo>
                  <a:pt x="1891938" y="4584699"/>
                </a:lnTo>
                <a:lnTo>
                  <a:pt x="2739710" y="4584699"/>
                </a:lnTo>
                <a:lnTo>
                  <a:pt x="2711741" y="4597399"/>
                </a:lnTo>
                <a:close/>
              </a:path>
              <a:path w="4631690" h="4622800">
                <a:moveTo>
                  <a:pt x="2627487" y="4610099"/>
                </a:moveTo>
                <a:lnTo>
                  <a:pt x="2004161" y="4610099"/>
                </a:lnTo>
                <a:lnTo>
                  <a:pt x="1976022" y="4597399"/>
                </a:lnTo>
                <a:lnTo>
                  <a:pt x="2655625" y="4597399"/>
                </a:lnTo>
                <a:lnTo>
                  <a:pt x="2627487" y="4610099"/>
                </a:lnTo>
                <a:close/>
              </a:path>
              <a:path w="4631690" h="4622800">
                <a:moveTo>
                  <a:pt x="2514513" y="4622799"/>
                </a:moveTo>
                <a:lnTo>
                  <a:pt x="2117134" y="4622799"/>
                </a:lnTo>
                <a:lnTo>
                  <a:pt x="2088833" y="4610099"/>
                </a:lnTo>
                <a:lnTo>
                  <a:pt x="2542814" y="4610099"/>
                </a:lnTo>
                <a:lnTo>
                  <a:pt x="2514513" y="4622799"/>
                </a:lnTo>
                <a:close/>
              </a:path>
            </a:pathLst>
          </a:custGeom>
          <a:solidFill>
            <a:srgbClr val="C3C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52863" y="6222962"/>
            <a:ext cx="3048000" cy="2577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5454" y="1878446"/>
            <a:ext cx="12020264" cy="7265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98384" y="1148675"/>
            <a:ext cx="1663866" cy="2166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09181" y="1368816"/>
            <a:ext cx="3052499" cy="3388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8706" y="1864596"/>
            <a:ext cx="4352924" cy="21526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21126" y="568211"/>
            <a:ext cx="15045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15" dirty="0">
                <a:solidFill>
                  <a:srgbClr val="0D1B54"/>
                </a:solidFill>
                <a:latin typeface="Arial"/>
                <a:cs typeface="Arial"/>
              </a:rPr>
              <a:t>BRECHAS </a:t>
            </a:r>
            <a:r>
              <a:rPr sz="3600" b="1" spc="-160" dirty="0">
                <a:solidFill>
                  <a:srgbClr val="0D1B54"/>
                </a:solidFill>
                <a:latin typeface="Arial"/>
                <a:cs typeface="Arial"/>
              </a:rPr>
              <a:t>DE </a:t>
            </a:r>
            <a:r>
              <a:rPr sz="3600" b="1" spc="-140" dirty="0">
                <a:solidFill>
                  <a:srgbClr val="0D1B54"/>
                </a:solidFill>
                <a:latin typeface="Arial"/>
                <a:cs typeface="Arial"/>
              </a:rPr>
              <a:t>GÉNERO: </a:t>
            </a:r>
            <a:r>
              <a:rPr sz="3600" b="1" spc="-150" dirty="0">
                <a:solidFill>
                  <a:srgbClr val="0D1B54"/>
                </a:solidFill>
                <a:latin typeface="Arial"/>
                <a:cs typeface="Arial"/>
              </a:rPr>
              <a:t>OBSTÁCULOS </a:t>
            </a:r>
            <a:r>
              <a:rPr sz="3600" b="1" spc="-30" dirty="0">
                <a:solidFill>
                  <a:srgbClr val="0D1B54"/>
                </a:solidFill>
                <a:latin typeface="Arial"/>
                <a:cs typeface="Arial"/>
              </a:rPr>
              <a:t>EN </a:t>
            </a:r>
            <a:r>
              <a:rPr sz="3600" b="1" spc="-235" dirty="0">
                <a:solidFill>
                  <a:srgbClr val="0D1B54"/>
                </a:solidFill>
                <a:latin typeface="Arial"/>
                <a:cs typeface="Arial"/>
              </a:rPr>
              <a:t>LAS </a:t>
            </a:r>
            <a:r>
              <a:rPr sz="3600" b="1" spc="-254" dirty="0">
                <a:solidFill>
                  <a:srgbClr val="0D1B54"/>
                </a:solidFill>
                <a:latin typeface="Arial"/>
                <a:cs typeface="Arial"/>
              </a:rPr>
              <a:t>CARRERAS </a:t>
            </a:r>
            <a:r>
              <a:rPr sz="3600" b="1" spc="-160" dirty="0">
                <a:solidFill>
                  <a:srgbClr val="0D1B54"/>
                </a:solidFill>
                <a:latin typeface="Arial"/>
                <a:cs typeface="Arial"/>
              </a:rPr>
              <a:t>DE</a:t>
            </a:r>
            <a:r>
              <a:rPr sz="3600" b="1" spc="-155" dirty="0">
                <a:solidFill>
                  <a:srgbClr val="0D1B54"/>
                </a:solidFill>
                <a:latin typeface="Arial"/>
                <a:cs typeface="Arial"/>
              </a:rPr>
              <a:t> </a:t>
            </a:r>
            <a:r>
              <a:rPr sz="3600" b="1" spc="-245" dirty="0">
                <a:solidFill>
                  <a:srgbClr val="0D1B54"/>
                </a:solidFill>
                <a:latin typeface="Arial"/>
                <a:cs typeface="Arial"/>
              </a:rPr>
              <a:t>MUJERES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34522" y="2085217"/>
            <a:ext cx="2679065" cy="100076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 marR="5080" indent="398145">
              <a:lnSpc>
                <a:spcPct val="70000"/>
              </a:lnSpc>
              <a:spcBef>
                <a:spcPts val="1470"/>
              </a:spcBef>
            </a:pPr>
            <a:r>
              <a:rPr sz="3750" spc="-125" dirty="0">
                <a:latin typeface="Gill Sans MT"/>
                <a:cs typeface="Gill Sans MT"/>
              </a:rPr>
              <a:t>TOMA </a:t>
            </a:r>
            <a:r>
              <a:rPr sz="3750" spc="-350" dirty="0">
                <a:latin typeface="Gill Sans MT"/>
                <a:cs typeface="Gill Sans MT"/>
              </a:rPr>
              <a:t>DE  </a:t>
            </a:r>
            <a:r>
              <a:rPr sz="3750" spc="-470" dirty="0">
                <a:latin typeface="Gill Sans MT"/>
                <a:cs typeface="Gill Sans MT"/>
              </a:rPr>
              <a:t>D</a:t>
            </a:r>
            <a:r>
              <a:rPr sz="3750" spc="80" dirty="0">
                <a:latin typeface="Gill Sans MT"/>
                <a:cs typeface="Gill Sans MT"/>
              </a:rPr>
              <a:t>E</a:t>
            </a:r>
            <a:r>
              <a:rPr sz="3750" spc="35" dirty="0">
                <a:latin typeface="Gill Sans MT"/>
                <a:cs typeface="Gill Sans MT"/>
              </a:rPr>
              <a:t>C</a:t>
            </a:r>
            <a:r>
              <a:rPr sz="3750" spc="240" dirty="0">
                <a:latin typeface="Gill Sans MT"/>
                <a:cs typeface="Gill Sans MT"/>
              </a:rPr>
              <a:t>I</a:t>
            </a:r>
            <a:r>
              <a:rPr sz="3750" spc="610" dirty="0">
                <a:latin typeface="Gill Sans MT"/>
                <a:cs typeface="Gill Sans MT"/>
              </a:rPr>
              <a:t>S</a:t>
            </a:r>
            <a:r>
              <a:rPr sz="3750" spc="240" dirty="0">
                <a:latin typeface="Gill Sans MT"/>
                <a:cs typeface="Gill Sans MT"/>
              </a:rPr>
              <a:t>I</a:t>
            </a:r>
            <a:r>
              <a:rPr sz="3750" spc="-310" dirty="0">
                <a:latin typeface="Gill Sans MT"/>
                <a:cs typeface="Gill Sans MT"/>
              </a:rPr>
              <a:t>O</a:t>
            </a:r>
            <a:r>
              <a:rPr sz="3750" spc="-525" dirty="0">
                <a:latin typeface="Gill Sans MT"/>
                <a:cs typeface="Gill Sans MT"/>
              </a:rPr>
              <a:t>N</a:t>
            </a:r>
            <a:r>
              <a:rPr sz="3750" spc="80" dirty="0">
                <a:latin typeface="Gill Sans MT"/>
                <a:cs typeface="Gill Sans MT"/>
              </a:rPr>
              <a:t>E</a:t>
            </a:r>
            <a:r>
              <a:rPr sz="3750" spc="295" dirty="0">
                <a:latin typeface="Gill Sans MT"/>
                <a:cs typeface="Gill Sans MT"/>
              </a:rPr>
              <a:t>S</a:t>
            </a:r>
            <a:endParaRPr sz="37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8221" y="6279280"/>
            <a:ext cx="2641600" cy="15944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25"/>
              </a:lnSpc>
              <a:spcBef>
                <a:spcPts val="120"/>
              </a:spcBef>
            </a:pPr>
            <a:r>
              <a:rPr sz="3750" spc="-125" dirty="0">
                <a:latin typeface="Gill Sans MT"/>
                <a:cs typeface="Gill Sans MT"/>
              </a:rPr>
              <a:t>BRECHA</a:t>
            </a:r>
            <a:endParaRPr sz="3750">
              <a:latin typeface="Gill Sans MT"/>
              <a:cs typeface="Gill Sans MT"/>
            </a:endParaRPr>
          </a:p>
          <a:p>
            <a:pPr algn="ctr">
              <a:lnSpc>
                <a:spcPts val="3615"/>
              </a:lnSpc>
            </a:pPr>
            <a:r>
              <a:rPr sz="3750" spc="165" dirty="0">
                <a:latin typeface="Gill Sans MT"/>
                <a:cs typeface="Gill Sans MT"/>
              </a:rPr>
              <a:t>F</a:t>
            </a:r>
            <a:r>
              <a:rPr sz="3750" spc="240" dirty="0">
                <a:latin typeface="Gill Sans MT"/>
                <a:cs typeface="Gill Sans MT"/>
              </a:rPr>
              <a:t>I</a:t>
            </a:r>
            <a:r>
              <a:rPr sz="3750" spc="-525" dirty="0">
                <a:latin typeface="Gill Sans MT"/>
                <a:cs typeface="Gill Sans MT"/>
              </a:rPr>
              <a:t>N</a:t>
            </a:r>
            <a:r>
              <a:rPr sz="3750" spc="15" dirty="0">
                <a:latin typeface="Gill Sans MT"/>
                <a:cs typeface="Gill Sans MT"/>
              </a:rPr>
              <a:t>A</a:t>
            </a:r>
            <a:r>
              <a:rPr sz="3750" spc="-525" dirty="0">
                <a:latin typeface="Gill Sans MT"/>
                <a:cs typeface="Gill Sans MT"/>
              </a:rPr>
              <a:t>N</a:t>
            </a:r>
            <a:r>
              <a:rPr sz="3750" spc="35" dirty="0">
                <a:latin typeface="Gill Sans MT"/>
                <a:cs typeface="Gill Sans MT"/>
              </a:rPr>
              <a:t>C</a:t>
            </a:r>
            <a:r>
              <a:rPr sz="3750" spc="240" dirty="0">
                <a:latin typeface="Gill Sans MT"/>
                <a:cs typeface="Gill Sans MT"/>
              </a:rPr>
              <a:t>I</a:t>
            </a:r>
            <a:r>
              <a:rPr sz="3750" spc="80" dirty="0">
                <a:latin typeface="Gill Sans MT"/>
                <a:cs typeface="Gill Sans MT"/>
              </a:rPr>
              <a:t>E</a:t>
            </a:r>
            <a:r>
              <a:rPr sz="3750" spc="-190" dirty="0">
                <a:latin typeface="Gill Sans MT"/>
                <a:cs typeface="Gill Sans MT"/>
              </a:rPr>
              <a:t>R</a:t>
            </a:r>
            <a:r>
              <a:rPr sz="3750" spc="-300" dirty="0">
                <a:latin typeface="Gill Sans MT"/>
                <a:cs typeface="Gill Sans MT"/>
              </a:rPr>
              <a:t>A</a:t>
            </a:r>
            <a:endParaRPr sz="3750">
              <a:latin typeface="Gill Sans MT"/>
              <a:cs typeface="Gill Sans MT"/>
            </a:endParaRPr>
          </a:p>
          <a:p>
            <a:pPr algn="ctr">
              <a:lnSpc>
                <a:spcPts val="4890"/>
              </a:lnSpc>
            </a:pPr>
            <a:r>
              <a:rPr sz="4250" spc="-200" dirty="0">
                <a:latin typeface="Gill Sans MT"/>
                <a:cs typeface="Gill Sans MT"/>
              </a:rPr>
              <a:t>9%</a:t>
            </a:r>
            <a:endParaRPr sz="42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58735" y="6605988"/>
            <a:ext cx="1987550" cy="1651635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1470"/>
              </a:spcBef>
            </a:pPr>
            <a:r>
              <a:rPr sz="3750" spc="-125" dirty="0">
                <a:latin typeface="Gill Sans MT"/>
                <a:cs typeface="Gill Sans MT"/>
              </a:rPr>
              <a:t>BRECHA  </a:t>
            </a:r>
            <a:r>
              <a:rPr sz="3750" spc="40" dirty="0">
                <a:latin typeface="Gill Sans MT"/>
                <a:cs typeface="Gill Sans MT"/>
              </a:rPr>
              <a:t>L</a:t>
            </a:r>
            <a:r>
              <a:rPr sz="3750" spc="15" dirty="0">
                <a:latin typeface="Gill Sans MT"/>
                <a:cs typeface="Gill Sans MT"/>
              </a:rPr>
              <a:t>A</a:t>
            </a:r>
            <a:r>
              <a:rPr sz="3750" spc="-35" dirty="0">
                <a:latin typeface="Gill Sans MT"/>
                <a:cs typeface="Gill Sans MT"/>
              </a:rPr>
              <a:t>B</a:t>
            </a:r>
            <a:r>
              <a:rPr sz="3750" spc="-310" dirty="0">
                <a:latin typeface="Gill Sans MT"/>
                <a:cs typeface="Gill Sans MT"/>
              </a:rPr>
              <a:t>O</a:t>
            </a:r>
            <a:r>
              <a:rPr sz="3750" spc="-190" dirty="0">
                <a:latin typeface="Gill Sans MT"/>
                <a:cs typeface="Gill Sans MT"/>
              </a:rPr>
              <a:t>R</a:t>
            </a:r>
            <a:r>
              <a:rPr sz="3750" spc="15" dirty="0">
                <a:latin typeface="Gill Sans MT"/>
                <a:cs typeface="Gill Sans MT"/>
              </a:rPr>
              <a:t>A</a:t>
            </a:r>
            <a:r>
              <a:rPr sz="3750" spc="-275" dirty="0">
                <a:latin typeface="Gill Sans MT"/>
                <a:cs typeface="Gill Sans MT"/>
              </a:rPr>
              <a:t>L</a:t>
            </a:r>
            <a:endParaRPr sz="375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4250" spc="-220" dirty="0">
                <a:latin typeface="Gill Sans MT"/>
                <a:cs typeface="Gill Sans MT"/>
              </a:rPr>
              <a:t>26%</a:t>
            </a:r>
            <a:endParaRPr sz="42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0943" y="3808392"/>
            <a:ext cx="2962910" cy="9918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90"/>
              </a:spcBef>
              <a:tabLst>
                <a:tab pos="1595755" algn="l"/>
              </a:tabLst>
            </a:pPr>
            <a:r>
              <a:rPr sz="2750" spc="-325" dirty="0">
                <a:latin typeface="Arial"/>
                <a:cs typeface="Arial"/>
              </a:rPr>
              <a:t>P</a:t>
            </a:r>
            <a:r>
              <a:rPr sz="2750" spc="-445" dirty="0">
                <a:latin typeface="Arial"/>
                <a:cs typeface="Arial"/>
              </a:rPr>
              <a:t>R</a:t>
            </a:r>
            <a:r>
              <a:rPr sz="2750" dirty="0">
                <a:latin typeface="Arial"/>
                <a:cs typeface="Arial"/>
              </a:rPr>
              <a:t>I</a:t>
            </a:r>
            <a:r>
              <a:rPr sz="2750" spc="-70" dirty="0">
                <a:latin typeface="Arial"/>
                <a:cs typeface="Arial"/>
              </a:rPr>
              <a:t>V</a:t>
            </a:r>
            <a:r>
              <a:rPr sz="2750" spc="-114" dirty="0">
                <a:latin typeface="Arial"/>
                <a:cs typeface="Arial"/>
              </a:rPr>
              <a:t>A</a:t>
            </a:r>
            <a:r>
              <a:rPr sz="2750" spc="-195" dirty="0">
                <a:latin typeface="Arial"/>
                <a:cs typeface="Arial"/>
              </a:rPr>
              <a:t>D</a:t>
            </a:r>
            <a:r>
              <a:rPr sz="2750" spc="-250" dirty="0">
                <a:latin typeface="Arial"/>
                <a:cs typeface="Arial"/>
              </a:rPr>
              <a:t>O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spc="-325" dirty="0">
                <a:latin typeface="Arial"/>
                <a:cs typeface="Arial"/>
              </a:rPr>
              <a:t>P</a:t>
            </a:r>
            <a:r>
              <a:rPr sz="2750" spc="-245" dirty="0">
                <a:latin typeface="Arial"/>
                <a:cs typeface="Arial"/>
              </a:rPr>
              <a:t>Ú</a:t>
            </a:r>
            <a:r>
              <a:rPr sz="2750" spc="-305" dirty="0">
                <a:latin typeface="Arial"/>
                <a:cs typeface="Arial"/>
              </a:rPr>
              <a:t>B</a:t>
            </a:r>
            <a:r>
              <a:rPr sz="2750" spc="-315" dirty="0">
                <a:latin typeface="Arial"/>
                <a:cs typeface="Arial"/>
              </a:rPr>
              <a:t>L</a:t>
            </a:r>
            <a:r>
              <a:rPr sz="2750" dirty="0">
                <a:latin typeface="Arial"/>
                <a:cs typeface="Arial"/>
              </a:rPr>
              <a:t>IC</a:t>
            </a:r>
            <a:r>
              <a:rPr sz="2750" spc="-250" dirty="0">
                <a:latin typeface="Arial"/>
                <a:cs typeface="Arial"/>
              </a:rPr>
              <a:t>O</a:t>
            </a:r>
            <a:endParaRPr sz="2750">
              <a:latin typeface="Arial"/>
              <a:cs typeface="Arial"/>
            </a:endParaRPr>
          </a:p>
          <a:p>
            <a:pPr marL="274320">
              <a:lnSpc>
                <a:spcPts val="4345"/>
              </a:lnSpc>
              <a:tabLst>
                <a:tab pos="1889760" algn="l"/>
              </a:tabLst>
            </a:pPr>
            <a:r>
              <a:rPr sz="3650" spc="-250" dirty="0">
                <a:latin typeface="Arial"/>
                <a:cs typeface="Arial"/>
              </a:rPr>
              <a:t>34%	</a:t>
            </a:r>
            <a:r>
              <a:rPr sz="3650" spc="-585" dirty="0">
                <a:latin typeface="Arial"/>
                <a:cs typeface="Arial"/>
              </a:rPr>
              <a:t>31%</a:t>
            </a:r>
            <a:endParaRPr sz="3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9923" y="3808392"/>
            <a:ext cx="1195070" cy="9918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90"/>
              </a:spcBef>
            </a:pPr>
            <a:r>
              <a:rPr sz="2750" spc="-220" dirty="0">
                <a:latin typeface="Arial"/>
                <a:cs typeface="Arial"/>
              </a:rPr>
              <a:t>S</a:t>
            </a:r>
            <a:r>
              <a:rPr sz="2750" spc="-10" dirty="0">
                <a:latin typeface="Arial"/>
                <a:cs typeface="Arial"/>
              </a:rPr>
              <a:t>O</a:t>
            </a:r>
            <a:r>
              <a:rPr sz="2750" dirty="0">
                <a:latin typeface="Arial"/>
                <a:cs typeface="Arial"/>
              </a:rPr>
              <a:t>CI</a:t>
            </a:r>
            <a:r>
              <a:rPr sz="2750" spc="-114" dirty="0">
                <a:latin typeface="Arial"/>
                <a:cs typeface="Arial"/>
              </a:rPr>
              <a:t>A</a:t>
            </a:r>
            <a:r>
              <a:rPr sz="2750" spc="-555" dirty="0">
                <a:latin typeface="Arial"/>
                <a:cs typeface="Arial"/>
              </a:rPr>
              <a:t>L</a:t>
            </a:r>
            <a:endParaRPr sz="2750">
              <a:latin typeface="Arial"/>
              <a:cs typeface="Arial"/>
            </a:endParaRPr>
          </a:p>
          <a:p>
            <a:pPr marL="189865">
              <a:lnSpc>
                <a:spcPts val="4345"/>
              </a:lnSpc>
            </a:pPr>
            <a:r>
              <a:rPr sz="3650" spc="-595" dirty="0">
                <a:latin typeface="Arial"/>
                <a:cs typeface="Arial"/>
              </a:rPr>
              <a:t>19%</a:t>
            </a:r>
            <a:endParaRPr sz="3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6804" y="3225700"/>
            <a:ext cx="262128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165" dirty="0">
                <a:latin typeface="Gill Sans MT"/>
                <a:cs typeface="Gill Sans MT"/>
              </a:rPr>
              <a:t>POR</a:t>
            </a:r>
            <a:r>
              <a:rPr sz="2800" spc="220" dirty="0">
                <a:latin typeface="Gill Sans MT"/>
                <a:cs typeface="Gill Sans MT"/>
              </a:rPr>
              <a:t> </a:t>
            </a:r>
            <a:r>
              <a:rPr sz="2800" spc="85" dirty="0">
                <a:latin typeface="Gill Sans MT"/>
                <a:cs typeface="Gill Sans MT"/>
              </a:rPr>
              <a:t>SECTORES: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47288" y="2320494"/>
            <a:ext cx="3976370" cy="24841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127125" marR="1099185" algn="ctr">
              <a:lnSpc>
                <a:spcPct val="78100"/>
              </a:lnSpc>
              <a:spcBef>
                <a:spcPts val="1105"/>
              </a:spcBef>
            </a:pPr>
            <a:r>
              <a:rPr sz="3750" spc="-125" dirty="0">
                <a:latin typeface="Gill Sans MT"/>
                <a:cs typeface="Gill Sans MT"/>
              </a:rPr>
              <a:t>BRECHA  </a:t>
            </a:r>
            <a:r>
              <a:rPr sz="3750" spc="-470" dirty="0">
                <a:latin typeface="Gill Sans MT"/>
                <a:cs typeface="Gill Sans MT"/>
              </a:rPr>
              <a:t>D</a:t>
            </a:r>
            <a:r>
              <a:rPr sz="3750" spc="240" dirty="0">
                <a:latin typeface="Gill Sans MT"/>
                <a:cs typeface="Gill Sans MT"/>
              </a:rPr>
              <a:t>I</a:t>
            </a:r>
            <a:r>
              <a:rPr sz="3750" spc="45" dirty="0">
                <a:latin typeface="Gill Sans MT"/>
                <a:cs typeface="Gill Sans MT"/>
              </a:rPr>
              <a:t>G</a:t>
            </a:r>
            <a:r>
              <a:rPr sz="3750" spc="240" dirty="0">
                <a:latin typeface="Gill Sans MT"/>
                <a:cs typeface="Gill Sans MT"/>
              </a:rPr>
              <a:t>I</a:t>
            </a:r>
            <a:r>
              <a:rPr sz="3750" spc="-200" dirty="0">
                <a:latin typeface="Gill Sans MT"/>
                <a:cs typeface="Gill Sans MT"/>
              </a:rPr>
              <a:t>T</a:t>
            </a:r>
            <a:r>
              <a:rPr sz="3750" spc="15" dirty="0">
                <a:latin typeface="Gill Sans MT"/>
                <a:cs typeface="Gill Sans MT"/>
              </a:rPr>
              <a:t>A</a:t>
            </a:r>
            <a:r>
              <a:rPr sz="3750" spc="-195" dirty="0">
                <a:latin typeface="Gill Sans MT"/>
                <a:cs typeface="Gill Sans MT"/>
              </a:rPr>
              <a:t>L  </a:t>
            </a:r>
            <a:r>
              <a:rPr sz="3200" spc="-270" dirty="0">
                <a:latin typeface="Arial"/>
                <a:cs typeface="Arial"/>
              </a:rPr>
              <a:t>PAÍSES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2255"/>
              </a:lnSpc>
            </a:pPr>
            <a:r>
              <a:rPr sz="3200" spc="-275" dirty="0">
                <a:latin typeface="Arial"/>
                <a:cs typeface="Arial"/>
              </a:rPr>
              <a:t>DESARROLLADOS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300" spc="-235" dirty="0">
                <a:latin typeface="Gill Sans MT"/>
                <a:cs typeface="Gill Sans MT"/>
              </a:rPr>
              <a:t>12%</a:t>
            </a:r>
            <a:endParaRPr sz="3300">
              <a:latin typeface="Gill Sans MT"/>
              <a:cs typeface="Gill Sans MT"/>
            </a:endParaRPr>
          </a:p>
          <a:p>
            <a:pPr marL="20320" algn="ctr">
              <a:lnSpc>
                <a:spcPts val="2715"/>
              </a:lnSpc>
            </a:pPr>
            <a:r>
              <a:rPr sz="3200" spc="-270" dirty="0">
                <a:latin typeface="Arial"/>
                <a:cs typeface="Arial"/>
              </a:rPr>
              <a:t>PAÍSES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470" dirty="0">
                <a:latin typeface="Arial"/>
                <a:cs typeface="Arial"/>
              </a:rPr>
              <a:t>EN</a:t>
            </a:r>
            <a:endParaRPr sz="3200">
              <a:latin typeface="Arial"/>
              <a:cs typeface="Arial"/>
            </a:endParaRPr>
          </a:p>
          <a:p>
            <a:pPr marL="20320" algn="ctr">
              <a:lnSpc>
                <a:spcPts val="3379"/>
              </a:lnSpc>
            </a:pPr>
            <a:r>
              <a:rPr sz="3200" spc="-300" dirty="0">
                <a:latin typeface="Arial"/>
                <a:cs typeface="Arial"/>
              </a:rPr>
              <a:t>DESARROLLO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300" spc="5" dirty="0">
                <a:latin typeface="Gill Sans MT"/>
                <a:cs typeface="Gill Sans MT"/>
              </a:rPr>
              <a:t>33%</a:t>
            </a:r>
            <a:endParaRPr sz="33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71257" y="9613258"/>
            <a:ext cx="4863465" cy="443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50" spc="-260" dirty="0">
                <a:latin typeface="Arial"/>
                <a:cs typeface="Arial"/>
              </a:rPr>
              <a:t>Fuentes: </a:t>
            </a:r>
            <a:r>
              <a:rPr sz="2750" spc="-425" dirty="0">
                <a:latin typeface="Arial"/>
                <a:cs typeface="Arial"/>
              </a:rPr>
              <a:t>ONU </a:t>
            </a:r>
            <a:r>
              <a:rPr sz="2750" spc="-509" dirty="0">
                <a:latin typeface="Arial"/>
                <a:cs typeface="Arial"/>
              </a:rPr>
              <a:t>MUJERES </a:t>
            </a:r>
            <a:r>
              <a:rPr sz="2750" spc="-355" dirty="0">
                <a:latin typeface="Arial"/>
                <a:cs typeface="Arial"/>
              </a:rPr>
              <a:t>y </a:t>
            </a:r>
            <a:r>
              <a:rPr sz="2750" spc="-270" dirty="0">
                <a:latin typeface="Arial"/>
                <a:cs typeface="Arial"/>
              </a:rPr>
              <a:t>World</a:t>
            </a:r>
            <a:r>
              <a:rPr sz="2750" spc="-320" dirty="0">
                <a:latin typeface="Arial"/>
                <a:cs typeface="Arial"/>
              </a:rPr>
              <a:t> </a:t>
            </a:r>
            <a:r>
              <a:rPr sz="2750" spc="-345" dirty="0">
                <a:latin typeface="Arial"/>
                <a:cs typeface="Arial"/>
              </a:rPr>
              <a:t>Bank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3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0" y="1028700"/>
            <a:ext cx="8153399" cy="9848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  CREER Y CRECER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9" y="2247900"/>
            <a:ext cx="11277600" cy="749887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268200" y="9825335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 </a:t>
            </a:r>
            <a:r>
              <a:rPr lang="es-ES" sz="2400" b="1" i="1" dirty="0"/>
              <a:t>Susana Medina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12178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110</Words>
  <Application>Microsoft Office PowerPoint</Application>
  <PresentationFormat>Personalizado</PresentationFormat>
  <Paragraphs>30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 </vt:lpstr>
      <vt:lpstr>Presentación de PowerPoint</vt:lpstr>
      <vt:lpstr>TOMA DE  DECISIONES</vt:lpstr>
      <vt:lpstr>Presentación de PowerPoint</vt:lpstr>
      <vt:lpstr>  CREER Y CRECER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PRESENTACIÓN- POLLERA PANTALON</dc:title>
  <dc:creator>fundacion global</dc:creator>
  <cp:keywords>DAEOX-OL0-c,BADj3Cofg_s</cp:keywords>
  <cp:lastModifiedBy>Usuario desconocido</cp:lastModifiedBy>
  <cp:revision>8</cp:revision>
  <dcterms:created xsi:type="dcterms:W3CDTF">2020-11-27T10:59:47Z</dcterms:created>
  <dcterms:modified xsi:type="dcterms:W3CDTF">2020-11-27T12:37:41Z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2020-11-25T00:00:00Z</vt:filetime>
  </property>
  <property fmtid="{D5CDD505-2E9C-101B-9397-08002B2CF9AE}" pid="3" name="Creator">
    <vt:lpwstr>Canva</vt:lpwstr>
  </property>
  <property fmtid="{D5CDD505-2E9C-101B-9397-08002B2CF9AE}" pid="4" name="LastSaved">
    <vt:filetime>2020-11-27T00:00:00Z</vt:filetime>
  </property>
</Properties>
</file>